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7" r:id="rId1"/>
  </p:sldMasterIdLst>
  <p:notesMasterIdLst>
    <p:notesMasterId r:id="rId30"/>
  </p:notesMasterIdLst>
  <p:handoutMasterIdLst>
    <p:handoutMasterId r:id="rId31"/>
  </p:handoutMasterIdLst>
  <p:sldIdLst>
    <p:sldId id="256" r:id="rId2"/>
    <p:sldId id="380" r:id="rId3"/>
    <p:sldId id="415" r:id="rId4"/>
    <p:sldId id="416" r:id="rId5"/>
    <p:sldId id="417" r:id="rId6"/>
    <p:sldId id="392" r:id="rId7"/>
    <p:sldId id="393" r:id="rId8"/>
    <p:sldId id="381" r:id="rId9"/>
    <p:sldId id="383" r:id="rId10"/>
    <p:sldId id="397" r:id="rId11"/>
    <p:sldId id="410" r:id="rId12"/>
    <p:sldId id="411" r:id="rId13"/>
    <p:sldId id="412" r:id="rId14"/>
    <p:sldId id="384" r:id="rId15"/>
    <p:sldId id="387" r:id="rId16"/>
    <p:sldId id="386" r:id="rId17"/>
    <p:sldId id="390" r:id="rId18"/>
    <p:sldId id="399" r:id="rId19"/>
    <p:sldId id="400" r:id="rId20"/>
    <p:sldId id="391" r:id="rId21"/>
    <p:sldId id="382" r:id="rId22"/>
    <p:sldId id="407" r:id="rId23"/>
    <p:sldId id="402" r:id="rId24"/>
    <p:sldId id="414" r:id="rId25"/>
    <p:sldId id="409" r:id="rId26"/>
    <p:sldId id="374" r:id="rId27"/>
    <p:sldId id="334" r:id="rId28"/>
    <p:sldId id="365" r:id="rId29"/>
  </p:sldIdLst>
  <p:sldSz cx="24384000" cy="13716000"/>
  <p:notesSz cx="6858000" cy="9144000"/>
  <p:defaultTextStyle>
    <a:lvl1pPr defTabSz="825500">
      <a:defRPr sz="4500" b="1">
        <a:solidFill>
          <a:srgbClr val="3B99D4"/>
        </a:solidFill>
        <a:latin typeface="+mn-lt"/>
        <a:ea typeface="+mn-ea"/>
        <a:cs typeface="+mn-cs"/>
        <a:sym typeface="Segoe UI"/>
      </a:defRPr>
    </a:lvl1pPr>
    <a:lvl2pPr indent="228600" defTabSz="825500">
      <a:defRPr sz="4500" b="1">
        <a:solidFill>
          <a:srgbClr val="3B99D4"/>
        </a:solidFill>
        <a:latin typeface="+mn-lt"/>
        <a:ea typeface="+mn-ea"/>
        <a:cs typeface="+mn-cs"/>
        <a:sym typeface="Segoe UI"/>
      </a:defRPr>
    </a:lvl2pPr>
    <a:lvl3pPr indent="457200" defTabSz="825500">
      <a:defRPr sz="4500" b="1">
        <a:solidFill>
          <a:srgbClr val="3B99D4"/>
        </a:solidFill>
        <a:latin typeface="+mn-lt"/>
        <a:ea typeface="+mn-ea"/>
        <a:cs typeface="+mn-cs"/>
        <a:sym typeface="Segoe UI"/>
      </a:defRPr>
    </a:lvl3pPr>
    <a:lvl4pPr indent="685800" defTabSz="825500">
      <a:defRPr sz="4500" b="1">
        <a:solidFill>
          <a:srgbClr val="3B99D4"/>
        </a:solidFill>
        <a:latin typeface="+mn-lt"/>
        <a:ea typeface="+mn-ea"/>
        <a:cs typeface="+mn-cs"/>
        <a:sym typeface="Segoe UI"/>
      </a:defRPr>
    </a:lvl4pPr>
    <a:lvl5pPr indent="914400" defTabSz="825500">
      <a:defRPr sz="4500" b="1">
        <a:solidFill>
          <a:srgbClr val="3B99D4"/>
        </a:solidFill>
        <a:latin typeface="+mn-lt"/>
        <a:ea typeface="+mn-ea"/>
        <a:cs typeface="+mn-cs"/>
        <a:sym typeface="Segoe UI"/>
      </a:defRPr>
    </a:lvl5pPr>
    <a:lvl6pPr indent="1143000" defTabSz="825500">
      <a:defRPr sz="4500" b="1">
        <a:solidFill>
          <a:srgbClr val="3B99D4"/>
        </a:solidFill>
        <a:latin typeface="+mn-lt"/>
        <a:ea typeface="+mn-ea"/>
        <a:cs typeface="+mn-cs"/>
        <a:sym typeface="Segoe UI"/>
      </a:defRPr>
    </a:lvl6pPr>
    <a:lvl7pPr indent="1371600" defTabSz="825500">
      <a:defRPr sz="4500" b="1">
        <a:solidFill>
          <a:srgbClr val="3B99D4"/>
        </a:solidFill>
        <a:latin typeface="+mn-lt"/>
        <a:ea typeface="+mn-ea"/>
        <a:cs typeface="+mn-cs"/>
        <a:sym typeface="Segoe UI"/>
      </a:defRPr>
    </a:lvl7pPr>
    <a:lvl8pPr indent="1600200" defTabSz="825500">
      <a:defRPr sz="4500" b="1">
        <a:solidFill>
          <a:srgbClr val="3B99D4"/>
        </a:solidFill>
        <a:latin typeface="+mn-lt"/>
        <a:ea typeface="+mn-ea"/>
        <a:cs typeface="+mn-cs"/>
        <a:sym typeface="Segoe UI"/>
      </a:defRPr>
    </a:lvl8pPr>
    <a:lvl9pPr indent="1828800" defTabSz="825500">
      <a:defRPr sz="4500" b="1">
        <a:solidFill>
          <a:srgbClr val="3B99D4"/>
        </a:solidFill>
        <a:latin typeface="+mn-lt"/>
        <a:ea typeface="+mn-ea"/>
        <a:cs typeface="+mn-cs"/>
        <a:sym typeface="Segoe UI"/>
      </a:defRPr>
    </a:lvl9pPr>
  </p:defaultTextStyle>
  <p:extLst>
    <p:ext uri="{EFAFB233-063F-42B5-8137-9DF3F51BA10A}">
      <p15:sldGuideLst xmlns:p15="http://schemas.microsoft.com/office/powerpoint/2012/main">
        <p15:guide id="1" orient="horz" pos="4320">
          <p15:clr>
            <a:srgbClr val="A4A3A4"/>
          </p15:clr>
        </p15:guide>
        <p15:guide id="2" pos="76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8E77B"/>
    <a:srgbClr val="4FCAE6"/>
    <a:srgbClr val="9378CD"/>
    <a:srgbClr val="F56D50"/>
    <a:srgbClr val="7AD5C9"/>
    <a:srgbClr val="2B3951"/>
    <a:srgbClr val="222B41"/>
    <a:srgbClr val="4D5F81"/>
    <a:srgbClr val="FAD43C"/>
    <a:srgbClr val="9FD9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3C0FC">
              <a:alpha val="26000"/>
            </a:srgbClr>
          </a:solidFill>
        </a:fill>
      </a:tcStyle>
    </a:band2H>
    <a:firstCo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D6D6D6"/>
              </a:solidFill>
              <a:prstDash val="solid"/>
              <a:miter lim="400000"/>
            </a:ln>
          </a:left>
          <a:right>
            <a:ln w="254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1497FC"/>
          </a:solidFill>
        </a:fill>
      </a:tcStyle>
    </a:firstCol>
    <a:lastRow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254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6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0065C1"/>
          </a:solidFill>
        </a:fill>
      </a:tcStyle>
    </a:lastRow>
    <a:firstRow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6D6"/>
              </a:solidFill>
              <a:prstDash val="solid"/>
              <a:miter lim="400000"/>
            </a:ln>
          </a:top>
          <a:bottom>
            <a:ln w="254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0065C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8EA5CB">
              <a:alpha val="25000"/>
            </a:srgbClr>
          </a:solidFill>
        </a:fill>
      </a:tcStyle>
    </a:band2H>
    <a:firstCo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4CB9"/>
          </a:solidFill>
        </a:fill>
      </a:tcStyle>
    </a:lastRow>
    <a:firstRow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4CB9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AAAAAA"/>
              </a:solidFill>
              <a:prstDash val="solid"/>
              <a:miter lim="400000"/>
            </a:ln>
          </a:left>
          <a:right>
            <a:ln w="12700" cap="flat">
              <a:solidFill>
                <a:srgbClr val="AAAAAA"/>
              </a:solidFill>
              <a:prstDash val="solid"/>
              <a:miter lim="400000"/>
            </a:ln>
          </a:right>
          <a:top>
            <a:ln w="12700" cap="flat">
              <a:solidFill>
                <a:srgbClr val="AAAAAA"/>
              </a:solidFill>
              <a:prstDash val="solid"/>
              <a:miter lim="400000"/>
            </a:ln>
          </a:top>
          <a:bottom>
            <a:ln w="12700" cap="flat">
              <a:solidFill>
                <a:srgbClr val="AAAAAA"/>
              </a:solidFill>
              <a:prstDash val="solid"/>
              <a:miter lim="400000"/>
            </a:ln>
          </a:bottom>
          <a:insideH>
            <a:ln w="12700" cap="flat">
              <a:solidFill>
                <a:srgbClr val="AAAAAA"/>
              </a:solidFill>
              <a:prstDash val="solid"/>
              <a:miter lim="400000"/>
            </a:ln>
          </a:insideH>
          <a:insideV>
            <a:ln w="12700" cap="flat">
              <a:solidFill>
                <a:srgbClr val="AAAAAA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308B16">
              <a:alpha val="35000"/>
            </a:srgbClr>
          </a:solidFill>
        </a:fill>
      </a:tcStyle>
    </a:band2H>
    <a:firstCo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2D7132"/>
          </a:solidFill>
        </a:fill>
      </a:tcStyle>
    </a:firstCol>
    <a:lastRow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08B16"/>
          </a:solidFill>
        </a:fill>
      </a:tcStyle>
    </a:lastRow>
    <a:firstRow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noFill/>
              <a:miter lim="400000"/>
            </a:ln>
          </a:bottom>
          <a:insideH>
            <a:ln w="254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08B1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B">
              <a:alpha val="30000"/>
            </a:srgbClr>
          </a:solidFill>
        </a:fill>
      </a:tcStyle>
    </a:band2H>
    <a:firstCo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BF630E"/>
          </a:solidFill>
        </a:fill>
      </a:tcStyle>
    </a:firstCol>
    <a:lastRow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B4407"/>
          </a:solidFill>
        </a:fill>
      </a:tcStyle>
    </a:lastRow>
    <a:firstRow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B4407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909090"/>
              </a:solidFill>
              <a:prstDash val="solid"/>
              <a:miter lim="400000"/>
            </a:ln>
          </a:left>
          <a:right>
            <a:ln w="12700" cap="flat">
              <a:solidFill>
                <a:srgbClr val="909090"/>
              </a:solidFill>
              <a:prstDash val="solid"/>
              <a:miter lim="400000"/>
            </a:ln>
          </a:right>
          <a:top>
            <a:ln w="12700" cap="flat">
              <a:solidFill>
                <a:srgbClr val="909090"/>
              </a:solidFill>
              <a:prstDash val="solid"/>
              <a:miter lim="400000"/>
            </a:ln>
          </a:top>
          <a:bottom>
            <a:ln w="12700" cap="flat">
              <a:solidFill>
                <a:srgbClr val="909090"/>
              </a:solidFill>
              <a:prstDash val="solid"/>
              <a:miter lim="400000"/>
            </a:ln>
          </a:bottom>
          <a:insideH>
            <a:ln w="12700" cap="flat">
              <a:solidFill>
                <a:srgbClr val="909090"/>
              </a:solidFill>
              <a:prstDash val="solid"/>
              <a:miter lim="400000"/>
            </a:ln>
          </a:insideH>
          <a:insideV>
            <a:ln w="12700" cap="flat">
              <a:solidFill>
                <a:srgbClr val="90909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B">
              <a:alpha val="30000"/>
            </a:srgbClr>
          </a:solidFill>
        </a:fill>
      </a:tcStyle>
    </a:band2H>
    <a:firstCo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1F2428"/>
          </a:solidFill>
        </a:fill>
      </a:tcStyle>
    </a:firstCol>
    <a:lastRow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84B4C"/>
          </a:solidFill>
        </a:fill>
      </a:tcStyle>
    </a:lastRow>
    <a:firstRow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84B4C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B">
              <a:alpha val="30000"/>
            </a:srgbClr>
          </a:solidFill>
        </a:fill>
      </a:tcStyle>
    </a:band2H>
    <a:firstCol>
      <a:tcTxStyle b="on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373"/>
    <p:restoredTop sz="93731" autoAdjust="0"/>
  </p:normalViewPr>
  <p:slideViewPr>
    <p:cSldViewPr snapToGrid="0">
      <p:cViewPr varScale="1">
        <p:scale>
          <a:sx n="52" d="100"/>
          <a:sy n="52" d="100"/>
        </p:scale>
        <p:origin x="680" y="200"/>
      </p:cViewPr>
      <p:guideLst>
        <p:guide orient="horz" pos="4320"/>
        <p:guide pos="76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28" d="100"/>
        <a:sy n="128" d="100"/>
      </p:scale>
      <p:origin x="0" y="0"/>
    </p:cViewPr>
  </p:sorterViewPr>
  <p:notesViewPr>
    <p:cSldViewPr snapToGrid="0" snapToObjects="1" showGuides="1">
      <p:cViewPr varScale="1">
        <p:scale>
          <a:sx n="87" d="100"/>
          <a:sy n="87" d="100"/>
        </p:scale>
        <p:origin x="3904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04C25D-8119-074B-960C-62F76FB78E5A}" type="datetimeFigureOut">
              <a:rPr lang="en-US" smtClean="0"/>
              <a:t>7/30/19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2F8F52-A7A9-D041-BA1A-F54BABACB6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36594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62" name="Shape 6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863411494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1pPr>
    <a:lvl2pPr indent="2286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2pPr>
    <a:lvl3pPr indent="4572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3pPr>
    <a:lvl4pPr indent="6858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4pPr>
    <a:lvl5pPr indent="9144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5pPr>
    <a:lvl6pPr indent="11430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6pPr>
    <a:lvl7pPr indent="13716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7pPr>
    <a:lvl8pPr indent="16002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8pPr>
    <a:lvl9pPr indent="18288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02" name="Shape 1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  <a:p>
            <a:r>
              <a:t>About me</a:t>
            </a:r>
          </a:p>
        </p:txBody>
      </p:sp>
    </p:spTree>
    <p:extLst>
      <p:ext uri="{BB962C8B-B14F-4D97-AF65-F5344CB8AC3E}">
        <p14:creationId xmlns:p14="http://schemas.microsoft.com/office/powerpoint/2010/main" val="7806696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4404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2/3 circles</a:t>
            </a:r>
            <a:r>
              <a:rPr lang="en-US" baseline="0" dirty="0"/>
              <a:t> aligned in a row on a separate slide.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30594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2/3 circles</a:t>
            </a:r>
            <a:r>
              <a:rPr lang="en-US" baseline="0" dirty="0"/>
              <a:t> aligned in a row on a separate slide.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49482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56159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77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71844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11612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Get</a:t>
            </a:r>
            <a:r>
              <a:rPr lang="en-US" baseline="0" dirty="0"/>
              <a:t> Nexus 9 (find laptop frames)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21872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719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8403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9637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646544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773442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396225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33918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17024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8422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04804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79557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08280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Put</a:t>
            </a:r>
            <a:r>
              <a:rPr lang="en-US" baseline="0" dirty="0"/>
              <a:t> lifecycle titles in quotes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98924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63733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w/o illustration Light">
    <p:bg>
      <p:bgPr>
        <a:solidFill>
          <a:srgbClr val="2B39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641848" y="5952744"/>
            <a:ext cx="12957048" cy="1746504"/>
          </a:xfrm>
          <a:prstGeom prst="rect">
            <a:avLst/>
          </a:prstGeom>
        </p:spPr>
      </p:pic>
      <p:pic>
        <p:nvPicPr>
          <p:cNvPr id="5" name="Picture 4"/>
          <p:cNvPicPr>
            <a:picLocks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47334"/>
            <a:ext cx="24414480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7264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bg>
      <p:bgPr>
        <a:solidFill>
          <a:srgbClr val="2B39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47334"/>
            <a:ext cx="24414480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0150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Right">
    <p:bg>
      <p:bgPr>
        <a:solidFill>
          <a:srgbClr val="2C3A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>
            <a:spLocks noGrp="1"/>
          </p:cNvSpPr>
          <p:nvPr>
            <p:ph type="title"/>
          </p:nvPr>
        </p:nvSpPr>
        <p:spPr>
          <a:xfrm>
            <a:off x="12262104" y="100584"/>
            <a:ext cx="10853930" cy="2286001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71" name="Shape 71"/>
          <p:cNvSpPr>
            <a:spLocks noGrp="1"/>
          </p:cNvSpPr>
          <p:nvPr>
            <p:ph type="body" sz="half" idx="1"/>
          </p:nvPr>
        </p:nvSpPr>
        <p:spPr>
          <a:xfrm>
            <a:off x="12262104" y="2752344"/>
            <a:ext cx="10853930" cy="9436608"/>
          </a:xfrm>
          <a:prstGeom prst="rect">
            <a:avLst/>
          </a:prstGeom>
        </p:spPr>
        <p:txBody>
          <a:bodyPr anchor="t"/>
          <a:lstStyle>
            <a:lvl1pPr>
              <a:defRPr sz="5400">
                <a:latin typeface="+mn-lt"/>
                <a:ea typeface="+mn-ea"/>
                <a:cs typeface="+mn-cs"/>
                <a:sym typeface="Segoe UI"/>
              </a:defRPr>
            </a:lvl1pPr>
            <a:lvl2pPr>
              <a:defRPr sz="5400">
                <a:latin typeface="+mn-lt"/>
                <a:ea typeface="+mn-ea"/>
                <a:cs typeface="+mn-cs"/>
                <a:sym typeface="Segoe UI"/>
              </a:defRPr>
            </a:lvl2pPr>
            <a:lvl3pPr>
              <a:defRPr sz="5400">
                <a:latin typeface="+mn-lt"/>
                <a:ea typeface="+mn-ea"/>
                <a:cs typeface="+mn-cs"/>
                <a:sym typeface="Segoe UI"/>
              </a:defRPr>
            </a:lvl3pPr>
            <a:lvl4pPr>
              <a:defRPr sz="5400">
                <a:latin typeface="+mn-lt"/>
                <a:ea typeface="+mn-ea"/>
                <a:cs typeface="+mn-cs"/>
                <a:sym typeface="Segoe UI"/>
              </a:defRPr>
            </a:lvl4pPr>
            <a:lvl5pPr>
              <a:defRPr sz="5400">
                <a:latin typeface="+mn-lt"/>
                <a:ea typeface="+mn-ea"/>
                <a:cs typeface="+mn-cs"/>
                <a:sym typeface="Segoe U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2" name="Shape 7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23695286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peaker Intro Light">
    <p:bg>
      <p:bgPr>
        <a:solidFill>
          <a:srgbClr val="2B39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22904" y="4224683"/>
            <a:ext cx="14032496" cy="3567596"/>
          </a:xfrm>
          <a:ln w="12700">
            <a:miter lim="400000"/>
          </a:ln>
        </p:spPr>
        <p:txBody>
          <a:bodyPr vert="horz" lIns="0" tIns="0" rIns="0" bIns="0" rtlCol="0" anchor="ctr">
            <a:normAutofit/>
          </a:bodyPr>
          <a:lstStyle>
            <a:lvl1pPr>
              <a:defRPr lang="en-US" b="1" i="0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9322966" y="6842958"/>
            <a:ext cx="14032434" cy="2127250"/>
          </a:xfrm>
        </p:spPr>
        <p:txBody>
          <a:bodyPr>
            <a:noAutofit/>
          </a:bodyPr>
          <a:lstStyle>
            <a:lvl1pPr algn="l">
              <a:defRPr sz="6000" b="0" i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algn="r">
              <a:defRPr sz="6000"/>
            </a:lvl2pPr>
            <a:lvl3pPr algn="r">
              <a:defRPr sz="6000"/>
            </a:lvl3pPr>
            <a:lvl4pPr algn="r">
              <a:defRPr sz="6000"/>
            </a:lvl4pPr>
            <a:lvl5pPr algn="r">
              <a:defRPr sz="60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-32658"/>
            <a:ext cx="8149389" cy="13479992"/>
          </a:xfrm>
        </p:spPr>
        <p:txBody>
          <a:bodyPr anchor="ctr">
            <a:normAutofit/>
          </a:bodyPr>
          <a:lstStyle>
            <a:lvl1pPr algn="ctr">
              <a:defRPr sz="48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Drag photo here. Make sure</a:t>
            </a:r>
            <a:br>
              <a:rPr lang="en-US" dirty="0"/>
            </a:br>
            <a:r>
              <a:rPr lang="en-US" dirty="0"/>
              <a:t>it fills the space provided fully.</a:t>
            </a:r>
            <a:br>
              <a:rPr lang="en-US" dirty="0"/>
            </a:br>
            <a:r>
              <a:rPr lang="en-US" dirty="0"/>
              <a:t>Click photo and navigate to  “Picture Format” tab to adjust size and placement of image. See slide 18 for instructions</a:t>
            </a:r>
            <a:br>
              <a:rPr lang="en-US" dirty="0"/>
            </a:br>
            <a:r>
              <a:rPr lang="en-US" dirty="0"/>
              <a:t>on how to resize images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322904" y="10235096"/>
            <a:ext cx="3568932" cy="481030"/>
          </a:xfrm>
          <a:prstGeom prst="rect">
            <a:avLst/>
          </a:prstGeom>
        </p:spPr>
      </p:pic>
      <p:pic>
        <p:nvPicPr>
          <p:cNvPr id="11" name="Picture 10"/>
          <p:cNvPicPr>
            <a:picLocks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47334"/>
            <a:ext cx="24414480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464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peaker Intro Light">
    <p:bg>
      <p:bgPr>
        <a:solidFill>
          <a:srgbClr val="2B39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22904" y="4224683"/>
            <a:ext cx="14032496" cy="3567596"/>
          </a:xfrm>
          <a:ln w="12700">
            <a:miter lim="400000"/>
          </a:ln>
        </p:spPr>
        <p:txBody>
          <a:bodyPr vert="horz" lIns="0" tIns="0" rIns="0" bIns="0" rtlCol="0" anchor="ctr">
            <a:normAutofit/>
          </a:bodyPr>
          <a:lstStyle>
            <a:lvl1pPr>
              <a:defRPr lang="en-US" b="1" i="0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9322966" y="6842958"/>
            <a:ext cx="14032434" cy="2127250"/>
          </a:xfrm>
        </p:spPr>
        <p:txBody>
          <a:bodyPr>
            <a:noAutofit/>
          </a:bodyPr>
          <a:lstStyle>
            <a:lvl1pPr algn="l">
              <a:defRPr sz="6000" b="0" i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algn="r">
              <a:defRPr sz="6000"/>
            </a:lvl2pPr>
            <a:lvl3pPr algn="r">
              <a:defRPr sz="6000"/>
            </a:lvl3pPr>
            <a:lvl4pPr algn="r">
              <a:defRPr sz="6000"/>
            </a:lvl4pPr>
            <a:lvl5pPr algn="r">
              <a:defRPr sz="60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-32658"/>
            <a:ext cx="8149389" cy="13479992"/>
          </a:xfrm>
        </p:spPr>
        <p:txBody>
          <a:bodyPr anchor="ctr">
            <a:normAutofit/>
          </a:bodyPr>
          <a:lstStyle>
            <a:lvl1pPr algn="ctr">
              <a:defRPr sz="48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Drag photo here. Make sure</a:t>
            </a:r>
            <a:br>
              <a:rPr lang="en-US" dirty="0"/>
            </a:br>
            <a:r>
              <a:rPr lang="en-US" dirty="0"/>
              <a:t>it fills the space provided fully.</a:t>
            </a:r>
            <a:br>
              <a:rPr lang="en-US" dirty="0"/>
            </a:br>
            <a:r>
              <a:rPr lang="en-US" dirty="0"/>
              <a:t>Click photo and navigate to  “Picture Format” tab to adjust size and placement of image. See slide 18 for instructions</a:t>
            </a:r>
            <a:br>
              <a:rPr lang="en-US" dirty="0"/>
            </a:br>
            <a:r>
              <a:rPr lang="en-US" dirty="0"/>
              <a:t>on how to resize images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3407" y="9980024"/>
            <a:ext cx="3826764" cy="861060"/>
          </a:xfrm>
          <a:prstGeom prst="rect">
            <a:avLst/>
          </a:prstGeom>
        </p:spPr>
      </p:pic>
      <p:pic>
        <p:nvPicPr>
          <p:cNvPr id="11" name="Picture 10"/>
          <p:cNvPicPr>
            <a:picLocks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47334"/>
            <a:ext cx="24414480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62030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Heading / Quote Light">
    <p:bg>
      <p:bgPr>
        <a:solidFill>
          <a:srgbClr val="2B39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18857" y="3750590"/>
            <a:ext cx="12582144" cy="5238427"/>
          </a:xfrm>
          <a:ln w="12700">
            <a:miter lim="400000"/>
          </a:ln>
        </p:spPr>
        <p:txBody>
          <a:bodyPr lIns="0" tIns="0" rIns="0" bIns="0" anchor="ctr">
            <a:normAutofit/>
          </a:bodyPr>
          <a:lstStyle>
            <a:lvl1pPr>
              <a:defRPr lang="en-US" sz="18000" b="1" i="0">
                <a:solidFill>
                  <a:srgbClr val="4FCAE6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 algn="ctr"/>
            <a:r>
              <a:rPr lang="en-US" dirty="0"/>
              <a:t>Title Text</a:t>
            </a:r>
          </a:p>
        </p:txBody>
      </p:sp>
      <p:pic>
        <p:nvPicPr>
          <p:cNvPr id="6" name="Picture 5"/>
          <p:cNvPicPr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47334"/>
            <a:ext cx="24414480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825851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Only">
    <p:bg>
      <p:bgPr>
        <a:solidFill>
          <a:srgbClr val="2B39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1335024" y="100584"/>
            <a:ext cx="22504500" cy="2286000"/>
          </a:xfrm>
          <a:ln w="12700">
            <a:miter lim="400000"/>
          </a:ln>
        </p:spPr>
        <p:txBody>
          <a:bodyPr lIns="0" tIns="0" rIns="0" bIns="0" anchor="ctr">
            <a:normAutofit/>
          </a:bodyPr>
          <a:lstStyle>
            <a:lvl1pPr>
              <a:defRPr lang="en-US" sz="8000" b="1" i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/>
            <a:r>
              <a:rPr lang="en-US" dirty="0"/>
              <a:t>Title text</a:t>
            </a:r>
          </a:p>
        </p:txBody>
      </p:sp>
      <p:pic>
        <p:nvPicPr>
          <p:cNvPr id="6" name="Picture 5"/>
          <p:cNvPicPr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47334"/>
            <a:ext cx="24414480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4800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Only">
    <p:bg>
      <p:bgPr>
        <a:solidFill>
          <a:srgbClr val="2B39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1335024" y="100584"/>
            <a:ext cx="22504500" cy="2286000"/>
          </a:xfrm>
          <a:ln w="12700">
            <a:miter lim="400000"/>
          </a:ln>
        </p:spPr>
        <p:txBody>
          <a:bodyPr vert="horz" lIns="0" tIns="0" rIns="0" bIns="0" rtlCol="0" anchor="ctr">
            <a:normAutofit/>
          </a:bodyPr>
          <a:lstStyle>
            <a:lvl1pPr>
              <a:defRPr lang="en-US" b="1" i="0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/>
            <a:r>
              <a:rPr lang="en-US" dirty="0"/>
              <a:t>Title text</a:t>
            </a:r>
          </a:p>
        </p:txBody>
      </p:sp>
      <p:pic>
        <p:nvPicPr>
          <p:cNvPr id="6" name="Picture 5"/>
          <p:cNvPicPr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47334"/>
            <a:ext cx="24414480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7604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&amp; Bullets Light_Left">
    <p:bg>
      <p:bgPr>
        <a:solidFill>
          <a:srgbClr val="2B39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35024" y="100584"/>
            <a:ext cx="10856976" cy="2286000"/>
          </a:xfrm>
          <a:ln w="12700">
            <a:miter lim="400000"/>
          </a:ln>
        </p:spPr>
        <p:txBody>
          <a:bodyPr vert="horz" lIns="0" tIns="0" rIns="0" bIns="0" rtlCol="0" anchor="ctr">
            <a:normAutofit/>
          </a:bodyPr>
          <a:lstStyle>
            <a:lvl1pPr>
              <a:defRPr lang="en-US" b="1" i="0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/>
            <a:r>
              <a:rPr lang="en-US" dirty="0"/>
              <a:t>Title text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1335088" y="2754312"/>
            <a:ext cx="10856912" cy="9432279"/>
          </a:xfr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 lang="en-US" sz="5400" b="0" i="0" dirty="0" smtClean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>
              <a:defRPr lang="en-US" sz="5400" b="0" i="0" dirty="0" smtClean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>
              <a:defRPr lang="en-US" sz="5400" b="0" i="0" dirty="0" smtClean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>
              <a:defRPr lang="en-US" sz="5400" b="0" i="0" dirty="0" smtClean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>
              <a:defRPr lang="en-US" sz="5400" b="0" i="0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5pPr>
          </a:lstStyle>
          <a:p>
            <a:pPr lvl="0">
              <a:lnSpc>
                <a:spcPct val="100000"/>
              </a:lnSpc>
            </a:pPr>
            <a:r>
              <a:rPr lang="en-US" dirty="0"/>
              <a:t>Click to edit Master text styles</a:t>
            </a:r>
          </a:p>
          <a:p>
            <a:pPr marL="571500" lvl="1" indent="-571500">
              <a:lnSpc>
                <a:spcPct val="100000"/>
              </a:lnSpc>
              <a:buFont typeface="Arial" charset="0"/>
              <a:buChar char="•"/>
            </a:pPr>
            <a:r>
              <a:rPr lang="en-US" dirty="0"/>
              <a:t>Second level</a:t>
            </a:r>
          </a:p>
          <a:p>
            <a:pPr marL="1158875" lvl="2" indent="-608013">
              <a:lnSpc>
                <a:spcPct val="100000"/>
              </a:lnSpc>
              <a:buFont typeface=".AppleSystemUIFont" charset="0"/>
              <a:buChar char="–"/>
              <a:tabLst/>
            </a:pPr>
            <a:r>
              <a:rPr lang="en-US" dirty="0"/>
              <a:t>Third level</a:t>
            </a:r>
          </a:p>
          <a:p>
            <a:pPr marL="1849438" lvl="3" indent="-635000">
              <a:lnSpc>
                <a:spcPct val="100000"/>
              </a:lnSpc>
              <a:buFont typeface="Arial" charset="0"/>
              <a:buChar char="•"/>
              <a:tabLst/>
            </a:pPr>
            <a:r>
              <a:rPr lang="en-US" dirty="0"/>
              <a:t>Fourth level</a:t>
            </a:r>
          </a:p>
          <a:p>
            <a:pPr marL="2484438" lvl="4" indent="-635000">
              <a:lnSpc>
                <a:spcPct val="100000"/>
              </a:lnSpc>
              <a:buFont typeface="Arial" charset="0"/>
              <a:buChar char="•"/>
              <a:tabLst/>
            </a:pPr>
            <a:r>
              <a:rPr lang="en-US" dirty="0"/>
              <a:t>Fifth level</a:t>
            </a:r>
          </a:p>
        </p:txBody>
      </p:sp>
      <p:pic>
        <p:nvPicPr>
          <p:cNvPr id="5" name="Picture 4"/>
          <p:cNvPicPr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47334"/>
            <a:ext cx="24414480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149411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&amp; Bullets Light_Right">
    <p:bg>
      <p:bgPr>
        <a:solidFill>
          <a:srgbClr val="2B39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63944" y="100584"/>
            <a:ext cx="10856976" cy="2286000"/>
          </a:xfrm>
          <a:ln w="12700">
            <a:miter lim="400000"/>
          </a:ln>
        </p:spPr>
        <p:txBody>
          <a:bodyPr vert="horz" lIns="0" tIns="0" rIns="0" bIns="0" rtlCol="0" anchor="ctr">
            <a:normAutofit/>
          </a:bodyPr>
          <a:lstStyle>
            <a:lvl1pPr>
              <a:defRPr lang="en-US" b="1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 text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12264008" y="2754312"/>
            <a:ext cx="10856912" cy="9432279"/>
          </a:xfrm>
          <a:ln w="12700">
            <a:miter lim="400000"/>
          </a:ln>
        </p:spPr>
        <p:txBody>
          <a:bodyPr vert="horz" lIns="0" tIns="0" rIns="0" bIns="0" rtlCol="0">
            <a:normAutofit/>
          </a:bodyPr>
          <a:lstStyle>
            <a:lvl1pPr>
              <a:defRPr lang="en-US" sz="5400" b="0" i="0" dirty="0" smtClean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>
              <a:defRPr lang="en-US" sz="5400" b="0" i="0" dirty="0" smtClean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>
              <a:defRPr lang="en-US" sz="5400" b="0" i="0" dirty="0" smtClean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>
              <a:defRPr lang="en-US" sz="5400" b="0" i="0" dirty="0" smtClean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>
              <a:defRPr lang="en-US" sz="5400" b="0" i="0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marL="571500" lvl="1" indent="-571500">
              <a:buFont typeface="Arial" charset="0"/>
            </a:pPr>
            <a:r>
              <a:rPr lang="en-US" dirty="0"/>
              <a:t>Second level</a:t>
            </a:r>
          </a:p>
          <a:p>
            <a:pPr marL="1158875" lvl="2" indent="-608013"/>
            <a:r>
              <a:rPr lang="en-US" dirty="0"/>
              <a:t>Third level</a:t>
            </a:r>
          </a:p>
          <a:p>
            <a:pPr marL="1849438" lvl="3" indent="-635000">
              <a:buFont typeface="Arial" charset="0"/>
            </a:pPr>
            <a:r>
              <a:rPr lang="en-US" dirty="0"/>
              <a:t>Fourth level</a:t>
            </a:r>
          </a:p>
          <a:p>
            <a:pPr marL="2484438" lvl="4">
              <a:buFont typeface="Arial" charset="0"/>
            </a:pPr>
            <a:r>
              <a:rPr lang="en-US" dirty="0"/>
              <a:t>Fifth level</a:t>
            </a:r>
          </a:p>
        </p:txBody>
      </p:sp>
      <p:pic>
        <p:nvPicPr>
          <p:cNvPr id="6" name="Picture 5"/>
          <p:cNvPicPr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47334"/>
            <a:ext cx="24414480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7804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de">
    <p:bg>
      <p:bgPr>
        <a:solidFill>
          <a:srgbClr val="3024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35024" y="100584"/>
            <a:ext cx="22329648" cy="2286000"/>
          </a:xfrm>
          <a:ln w="12700">
            <a:miter lim="400000"/>
          </a:ln>
        </p:spPr>
        <p:txBody>
          <a:bodyPr lIns="0" tIns="0" rIns="0" bIns="0" anchor="ctr">
            <a:normAutofit/>
          </a:bodyPr>
          <a:lstStyle>
            <a:lvl1pPr>
              <a:defRPr lang="en-US" sz="8000" b="1" i="0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/>
            <a:r>
              <a:rPr lang="en-US" dirty="0"/>
              <a:t>Title text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1335088" y="2754312"/>
            <a:ext cx="22329584" cy="9432279"/>
          </a:xfrm>
          <a:ln w="12700">
            <a:miter lim="400000"/>
          </a:ln>
        </p:spPr>
        <p:txBody>
          <a:bodyPr lIns="0" tIns="0" rIns="0" bIns="0" anchor="ctr">
            <a:normAutofit/>
          </a:bodyPr>
          <a:lstStyle>
            <a:lvl1pPr>
              <a:defRPr lang="en-US" sz="4000" dirty="0" smtClean="0">
                <a:solidFill>
                  <a:schemeClr val="bg1"/>
                </a:solidFill>
                <a:latin typeface="Menlo" charset="0"/>
                <a:ea typeface="Menlo" charset="0"/>
                <a:cs typeface="Menlo" charset="0"/>
              </a:defRPr>
            </a:lvl1pPr>
            <a:lvl2pPr>
              <a:defRPr lang="en-US" sz="4000" dirty="0" smtClean="0">
                <a:solidFill>
                  <a:schemeClr val="bg1"/>
                </a:solidFill>
                <a:latin typeface="Menlo" charset="0"/>
                <a:ea typeface="Menlo" charset="0"/>
                <a:cs typeface="Menlo" charset="0"/>
              </a:defRPr>
            </a:lvl2pPr>
            <a:lvl3pPr>
              <a:defRPr lang="en-US" sz="4000" dirty="0" smtClean="0">
                <a:solidFill>
                  <a:schemeClr val="bg1"/>
                </a:solidFill>
                <a:latin typeface="Menlo" charset="0"/>
                <a:ea typeface="Menlo" charset="0"/>
                <a:cs typeface="Menlo" charset="0"/>
              </a:defRPr>
            </a:lvl3pPr>
            <a:lvl4pPr>
              <a:defRPr lang="en-US" sz="4000" dirty="0" smtClean="0">
                <a:solidFill>
                  <a:schemeClr val="bg1"/>
                </a:solidFill>
                <a:latin typeface="Menlo" charset="0"/>
                <a:ea typeface="Menlo" charset="0"/>
                <a:cs typeface="Menlo" charset="0"/>
              </a:defRPr>
            </a:lvl4pPr>
            <a:lvl5pPr>
              <a:defRPr lang="en-US" sz="4000" dirty="0">
                <a:solidFill>
                  <a:schemeClr val="bg1"/>
                </a:solidFill>
                <a:latin typeface="Menlo" charset="0"/>
                <a:ea typeface="Menlo" charset="0"/>
                <a:cs typeface="Menlo" charset="0"/>
              </a:defRPr>
            </a:lvl5pPr>
          </a:lstStyle>
          <a:p>
            <a:pPr lvl="0">
              <a:lnSpc>
                <a:spcPct val="100000"/>
              </a:lnSpc>
            </a:pPr>
            <a:r>
              <a:rPr lang="en-US" dirty="0"/>
              <a:t>Click to edit Master text styles</a:t>
            </a:r>
          </a:p>
          <a:p>
            <a:pPr marL="571500" lvl="1" indent="-571500">
              <a:lnSpc>
                <a:spcPct val="100000"/>
              </a:lnSpc>
              <a:buFont typeface="Arial" charset="0"/>
              <a:buChar char="•"/>
            </a:pPr>
            <a:r>
              <a:rPr lang="en-US" dirty="0"/>
              <a:t>Second level</a:t>
            </a:r>
          </a:p>
          <a:p>
            <a:pPr marL="1158875" lvl="2" indent="-608013">
              <a:lnSpc>
                <a:spcPct val="100000"/>
              </a:lnSpc>
              <a:buFont typeface=".AppleSystemUIFont" charset="0"/>
              <a:buChar char="–"/>
              <a:tabLst/>
            </a:pPr>
            <a:r>
              <a:rPr lang="en-US" dirty="0"/>
              <a:t>Third level</a:t>
            </a:r>
          </a:p>
          <a:p>
            <a:pPr marL="1849438" lvl="3" indent="-635000">
              <a:lnSpc>
                <a:spcPct val="100000"/>
              </a:lnSpc>
              <a:buFont typeface="Arial" charset="0"/>
              <a:buChar char="•"/>
              <a:tabLst/>
            </a:pPr>
            <a:r>
              <a:rPr lang="en-US" dirty="0"/>
              <a:t>Fourth level</a:t>
            </a:r>
          </a:p>
          <a:p>
            <a:pPr marL="2484438" lvl="4" indent="-635000">
              <a:lnSpc>
                <a:spcPct val="100000"/>
              </a:lnSpc>
              <a:buFont typeface="Arial" charset="0"/>
              <a:buChar char="•"/>
              <a:tabLst/>
            </a:pPr>
            <a:r>
              <a:rPr lang="en-US" dirty="0"/>
              <a:t>Fifth level</a:t>
            </a:r>
          </a:p>
        </p:txBody>
      </p:sp>
      <p:pic>
        <p:nvPicPr>
          <p:cNvPr id="5" name="Picture 4"/>
          <p:cNvPicPr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47334"/>
            <a:ext cx="24414480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04208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6400" y="730250"/>
            <a:ext cx="21031200" cy="2651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6400" y="3651250"/>
            <a:ext cx="21031200" cy="8702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624686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23" r:id="rId3"/>
    <p:sldLayoutId id="2147483718" r:id="rId4"/>
    <p:sldLayoutId id="2147483717" r:id="rId5"/>
    <p:sldLayoutId id="2147483700" r:id="rId6"/>
    <p:sldLayoutId id="2147483671" r:id="rId7"/>
    <p:sldLayoutId id="2147483673" r:id="rId8"/>
    <p:sldLayoutId id="2147483711" r:id="rId9"/>
    <p:sldLayoutId id="2147483704" r:id="rId10"/>
    <p:sldLayoutId id="214748372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8000" b="1" i="0" kern="1200">
          <a:solidFill>
            <a:schemeClr val="tx1"/>
          </a:solidFill>
          <a:latin typeface="Segoe UI" charset="0"/>
          <a:ea typeface="Segoe UI" charset="0"/>
          <a:cs typeface="Segoe UI" charset="0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buFont typeface="Arial"/>
        <a:buNone/>
        <a:defRPr sz="5000" b="0" i="0" kern="1200">
          <a:solidFill>
            <a:srgbClr val="32414E"/>
          </a:solidFill>
          <a:latin typeface="Segoe UI" charset="0"/>
          <a:ea typeface="Segoe UI" charset="0"/>
          <a:cs typeface="Segoe UI" charset="0"/>
        </a:defRPr>
      </a:lvl1pPr>
      <a:lvl2pPr marL="693738" indent="-693738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tabLst/>
        <a:defRPr sz="5000" b="0" i="0" kern="1200">
          <a:solidFill>
            <a:srgbClr val="32414E"/>
          </a:solidFill>
          <a:latin typeface="Segoe UI" charset="0"/>
          <a:ea typeface="Segoe UI" charset="0"/>
          <a:cs typeface="Segoe UI" charset="0"/>
        </a:defRPr>
      </a:lvl2pPr>
      <a:lvl3pPr marL="1389063" indent="-674688" algn="l" defTabSz="914400" rtl="0" eaLnBrk="1" latinLnBrk="0" hangingPunct="1">
        <a:lnSpc>
          <a:spcPct val="100000"/>
        </a:lnSpc>
        <a:spcBef>
          <a:spcPts val="500"/>
        </a:spcBef>
        <a:buFont typeface=".AppleSystemUIFont" charset="0"/>
        <a:buChar char="–"/>
        <a:tabLst/>
        <a:defRPr sz="5000" b="0" i="0" kern="1200">
          <a:solidFill>
            <a:srgbClr val="32414E"/>
          </a:solidFill>
          <a:latin typeface="Segoe UI" charset="0"/>
          <a:ea typeface="Segoe UI" charset="0"/>
          <a:cs typeface="Segoe UI" charset="0"/>
        </a:defRPr>
      </a:lvl3pPr>
      <a:lvl4pPr marL="2063750" indent="-655638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tabLst/>
        <a:defRPr sz="5000" b="0" i="0" kern="1200">
          <a:solidFill>
            <a:srgbClr val="32414E"/>
          </a:solidFill>
          <a:latin typeface="Segoe UI" charset="0"/>
          <a:ea typeface="Segoe UI" charset="0"/>
          <a:cs typeface="Segoe UI" charset="0"/>
        </a:defRPr>
      </a:lvl4pPr>
      <a:lvl5pPr marL="2698750" indent="-6350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tabLst/>
        <a:defRPr sz="5000" b="0" i="0" kern="1200">
          <a:solidFill>
            <a:srgbClr val="32414E"/>
          </a:solidFill>
          <a:latin typeface="Segoe UI" charset="0"/>
          <a:ea typeface="Segoe UI" charset="0"/>
          <a:cs typeface="Segoe UI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6.tif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7.png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7.png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jp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emf"/><Relationship Id="rId13" Type="http://schemas.openxmlformats.org/officeDocument/2006/relationships/image" Target="../media/image17.emf"/><Relationship Id="rId18" Type="http://schemas.openxmlformats.org/officeDocument/2006/relationships/image" Target="../media/image22.emf"/><Relationship Id="rId3" Type="http://schemas.openxmlformats.org/officeDocument/2006/relationships/image" Target="../media/image7.emf"/><Relationship Id="rId7" Type="http://schemas.openxmlformats.org/officeDocument/2006/relationships/image" Target="../media/image11.emf"/><Relationship Id="rId12" Type="http://schemas.openxmlformats.org/officeDocument/2006/relationships/image" Target="../media/image16.emf"/><Relationship Id="rId17" Type="http://schemas.openxmlformats.org/officeDocument/2006/relationships/image" Target="../media/image21.emf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20.emf"/><Relationship Id="rId20" Type="http://schemas.openxmlformats.org/officeDocument/2006/relationships/image" Target="../media/image24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emf"/><Relationship Id="rId11" Type="http://schemas.openxmlformats.org/officeDocument/2006/relationships/image" Target="../media/image15.emf"/><Relationship Id="rId5" Type="http://schemas.openxmlformats.org/officeDocument/2006/relationships/image" Target="../media/image9.emf"/><Relationship Id="rId15" Type="http://schemas.openxmlformats.org/officeDocument/2006/relationships/image" Target="../media/image19.emf"/><Relationship Id="rId10" Type="http://schemas.openxmlformats.org/officeDocument/2006/relationships/image" Target="../media/image14.emf"/><Relationship Id="rId19" Type="http://schemas.openxmlformats.org/officeDocument/2006/relationships/image" Target="../media/image23.emf"/><Relationship Id="rId4" Type="http://schemas.openxmlformats.org/officeDocument/2006/relationships/image" Target="../media/image8.emf"/><Relationship Id="rId9" Type="http://schemas.openxmlformats.org/officeDocument/2006/relationships/image" Target="../media/image13.emf"/><Relationship Id="rId14" Type="http://schemas.openxmlformats.org/officeDocument/2006/relationships/image" Target="../media/image18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>
            <a:spLocks noGrp="1"/>
          </p:cNvSpPr>
          <p:nvPr>
            <p:ph type="body" sz="half" idx="1"/>
          </p:nvPr>
        </p:nvSpPr>
        <p:spPr>
          <a:xfrm>
            <a:off x="10379677" y="5358657"/>
            <a:ext cx="12678032" cy="7204621"/>
          </a:xfrm>
          <a:prstGeom prst="rect">
            <a:avLst/>
          </a:prstGeom>
        </p:spPr>
        <p:txBody>
          <a:bodyPr/>
          <a:lstStyle/>
          <a:p>
            <a:pPr>
              <a:defRPr sz="8000">
                <a:latin typeface="+mj-lt"/>
                <a:ea typeface="+mj-ea"/>
                <a:cs typeface="+mj-cs"/>
                <a:sym typeface="Helvetica"/>
              </a:defRPr>
            </a:pPr>
            <a:r>
              <a:rPr dirty="0">
                <a:solidFill>
                  <a:schemeClr val="bg1"/>
                </a:solidFill>
              </a:rPr>
              <a:t>Andrew Revell</a:t>
            </a:r>
          </a:p>
          <a:p>
            <a:pPr>
              <a:defRPr>
                <a:latin typeface="Segoe UI Light"/>
                <a:ea typeface="Segoe UI Light"/>
                <a:cs typeface="Segoe UI Light"/>
                <a:sym typeface="Segoe UI Light"/>
              </a:defRPr>
            </a:pPr>
            <a:endParaRPr dirty="0">
              <a:solidFill>
                <a:schemeClr val="bg1"/>
              </a:solidFill>
            </a:endParaRPr>
          </a:p>
          <a:p>
            <a:pPr>
              <a:defRPr>
                <a:latin typeface="Segoe UI Light"/>
                <a:ea typeface="Segoe UI Light"/>
                <a:cs typeface="Segoe UI Light"/>
                <a:sym typeface="Segoe UI Light"/>
              </a:defRPr>
            </a:pPr>
            <a:r>
              <a:rPr lang="en-AU" dirty="0">
                <a:solidFill>
                  <a:schemeClr val="bg1"/>
                </a:solidFill>
              </a:rPr>
              <a:t>Mobile Developer - </a:t>
            </a:r>
            <a:r>
              <a:rPr lang="en-AU" dirty="0" err="1">
                <a:solidFill>
                  <a:schemeClr val="bg1"/>
                </a:solidFill>
              </a:rPr>
              <a:t>Fraedom</a:t>
            </a:r>
            <a:br>
              <a:rPr dirty="0">
                <a:solidFill>
                  <a:schemeClr val="bg1"/>
                </a:solidFill>
              </a:rPr>
            </a:br>
            <a:r>
              <a:rPr dirty="0">
                <a:solidFill>
                  <a:schemeClr val="bg1"/>
                </a:solidFill>
              </a:rPr>
              <a:t>@</a:t>
            </a:r>
            <a:r>
              <a:rPr dirty="0" err="1">
                <a:solidFill>
                  <a:schemeClr val="bg1"/>
                </a:solidFill>
              </a:rPr>
              <a:t>llevera</a:t>
            </a:r>
            <a:r>
              <a:rPr dirty="0">
                <a:solidFill>
                  <a:schemeClr val="bg1"/>
                </a:solidFill>
              </a:rPr>
              <a:t> &amp; </a:t>
            </a:r>
            <a:r>
              <a:rPr dirty="0" err="1">
                <a:solidFill>
                  <a:schemeClr val="bg1"/>
                </a:solidFill>
              </a:rPr>
              <a:t>arevell@gmail.com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99" name="12376401_10153214472026010_8191097527318442455_n.jpg"/>
          <p:cNvPicPr>
            <a:picLocks noChangeAspect="1"/>
          </p:cNvPicPr>
          <p:nvPr/>
        </p:nvPicPr>
        <p:blipFill>
          <a:blip r:embed="rId3">
            <a:extLst/>
          </a:blip>
          <a:srcRect t="618" b="618"/>
          <a:stretch>
            <a:fillRect/>
          </a:stretch>
        </p:blipFill>
        <p:spPr>
          <a:xfrm>
            <a:off x="19763" y="2123655"/>
            <a:ext cx="8931220" cy="8931220"/>
          </a:xfrm>
          <a:prstGeom prst="rect">
            <a:avLst/>
          </a:prstGeom>
          <a:ln w="12700">
            <a:miter lim="400000"/>
          </a:ln>
          <a:effectLst>
            <a:reflection stA="50000" endPos="40000" dir="5400000" sy="-100000" algn="bl" rotWithShape="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65CB59A-8B8A-C240-BFDC-C23E975E15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24305" y="10001249"/>
            <a:ext cx="2876353" cy="2876353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CA7D7388-06B8-FC47-BBF1-C9885B9C2EAC}"/>
              </a:ext>
            </a:extLst>
          </p:cNvPr>
          <p:cNvSpPr txBox="1">
            <a:spLocks/>
          </p:cNvSpPr>
          <p:nvPr/>
        </p:nvSpPr>
        <p:spPr>
          <a:xfrm>
            <a:off x="10379677" y="751361"/>
            <a:ext cx="10856976" cy="2286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000" b="1" i="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Xamarin - Redux</a:t>
            </a:r>
          </a:p>
        </p:txBody>
      </p:sp>
    </p:spTree>
    <p:extLst>
      <p:ext uri="{BB962C8B-B14F-4D97-AF65-F5344CB8AC3E}">
        <p14:creationId xmlns:p14="http://schemas.microsoft.com/office/powerpoint/2010/main" val="3584577437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blocks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0"/>
          </p:nvPr>
        </p:nvSpPr>
        <p:spPr>
          <a:xfrm>
            <a:off x="1335087" y="2656229"/>
            <a:ext cx="22107321" cy="1997302"/>
          </a:xfrm>
        </p:spPr>
        <p:txBody>
          <a:bodyPr/>
          <a:lstStyle/>
          <a:p>
            <a:r>
              <a:rPr lang="en-US" dirty="0"/>
              <a:t>Copy and paste as needed. Hold down the shift key while clicking and dragging the shape from the corner to resize it proportionally.</a:t>
            </a:r>
          </a:p>
        </p:txBody>
      </p:sp>
      <p:sp>
        <p:nvSpPr>
          <p:cNvPr id="71" name="Oval 70"/>
          <p:cNvSpPr/>
          <p:nvPr/>
        </p:nvSpPr>
        <p:spPr>
          <a:xfrm>
            <a:off x="2882377" y="8240438"/>
            <a:ext cx="1098917" cy="1098917"/>
          </a:xfrm>
          <a:prstGeom prst="ellipse">
            <a:avLst/>
          </a:prstGeom>
          <a:noFill/>
          <a:ln w="38100">
            <a:solidFill>
              <a:srgbClr val="F56D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/>
          <p:cNvSpPr/>
          <p:nvPr/>
        </p:nvSpPr>
        <p:spPr>
          <a:xfrm>
            <a:off x="4429729" y="8240438"/>
            <a:ext cx="1098917" cy="1098917"/>
          </a:xfrm>
          <a:prstGeom prst="ellipse">
            <a:avLst/>
          </a:prstGeom>
          <a:noFill/>
          <a:ln w="38100">
            <a:solidFill>
              <a:srgbClr val="4FCA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/>
          <p:cNvSpPr/>
          <p:nvPr/>
        </p:nvSpPr>
        <p:spPr>
          <a:xfrm>
            <a:off x="2882377" y="9575237"/>
            <a:ext cx="1098917" cy="1098917"/>
          </a:xfrm>
          <a:prstGeom prst="ellipse">
            <a:avLst/>
          </a:prstGeom>
          <a:noFill/>
          <a:ln w="38100">
            <a:solidFill>
              <a:srgbClr val="9378C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/>
          <p:cNvSpPr/>
          <p:nvPr/>
        </p:nvSpPr>
        <p:spPr>
          <a:xfrm>
            <a:off x="4429729" y="9575237"/>
            <a:ext cx="1098917" cy="1098917"/>
          </a:xfrm>
          <a:prstGeom prst="ellipse">
            <a:avLst/>
          </a:prstGeom>
          <a:noFill/>
          <a:ln w="38100">
            <a:solidFill>
              <a:srgbClr val="7682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/>
          <p:cNvSpPr/>
          <p:nvPr/>
        </p:nvSpPr>
        <p:spPr>
          <a:xfrm>
            <a:off x="1335024" y="8240438"/>
            <a:ext cx="1098917" cy="1098917"/>
          </a:xfrm>
          <a:prstGeom prst="ellipse">
            <a:avLst/>
          </a:prstGeom>
          <a:noFill/>
          <a:ln w="38100">
            <a:solidFill>
              <a:srgbClr val="7AD5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/>
          <p:cNvSpPr/>
          <p:nvPr/>
        </p:nvSpPr>
        <p:spPr>
          <a:xfrm>
            <a:off x="1335024" y="9575237"/>
            <a:ext cx="1098917" cy="1098917"/>
          </a:xfrm>
          <a:prstGeom prst="ellipse">
            <a:avLst/>
          </a:prstGeom>
          <a:noFill/>
          <a:ln w="38100">
            <a:solidFill>
              <a:srgbClr val="B8E7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10683832" y="5600774"/>
            <a:ext cx="1098917" cy="1098917"/>
          </a:xfrm>
          <a:prstGeom prst="rect">
            <a:avLst/>
          </a:prstGeom>
          <a:solidFill>
            <a:srgbClr val="F56D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12231184" y="5600774"/>
            <a:ext cx="1098917" cy="1098917"/>
          </a:xfrm>
          <a:prstGeom prst="rect">
            <a:avLst/>
          </a:prstGeom>
          <a:solidFill>
            <a:srgbClr val="4FCA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10683832" y="6906979"/>
            <a:ext cx="1098917" cy="1098917"/>
          </a:xfrm>
          <a:prstGeom prst="rect">
            <a:avLst/>
          </a:prstGeom>
          <a:solidFill>
            <a:srgbClr val="9378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12231184" y="6906979"/>
            <a:ext cx="1098917" cy="1098917"/>
          </a:xfrm>
          <a:prstGeom prst="rect">
            <a:avLst/>
          </a:prstGeom>
          <a:solidFill>
            <a:srgbClr val="7682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2882377" y="5600774"/>
            <a:ext cx="1098917" cy="1098917"/>
          </a:xfrm>
          <a:prstGeom prst="ellipse">
            <a:avLst/>
          </a:prstGeom>
          <a:solidFill>
            <a:srgbClr val="F56D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4429729" y="5600774"/>
            <a:ext cx="1098917" cy="1098917"/>
          </a:xfrm>
          <a:prstGeom prst="ellipse">
            <a:avLst/>
          </a:prstGeom>
          <a:solidFill>
            <a:srgbClr val="4FCA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>
          <a:xfrm>
            <a:off x="2882377" y="6906979"/>
            <a:ext cx="1098917" cy="1098917"/>
          </a:xfrm>
          <a:prstGeom prst="ellipse">
            <a:avLst/>
          </a:prstGeom>
          <a:solidFill>
            <a:srgbClr val="9378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/>
        </p:nvSpPr>
        <p:spPr>
          <a:xfrm>
            <a:off x="4429729" y="6906979"/>
            <a:ext cx="1098917" cy="1098917"/>
          </a:xfrm>
          <a:prstGeom prst="ellipse">
            <a:avLst/>
          </a:prstGeom>
          <a:solidFill>
            <a:srgbClr val="7682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riangle 60"/>
          <p:cNvSpPr/>
          <p:nvPr/>
        </p:nvSpPr>
        <p:spPr>
          <a:xfrm>
            <a:off x="18514510" y="5600774"/>
            <a:ext cx="1257034" cy="1083650"/>
          </a:xfrm>
          <a:prstGeom prst="triangle">
            <a:avLst/>
          </a:prstGeom>
          <a:solidFill>
            <a:srgbClr val="F56D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riangle 61"/>
          <p:cNvSpPr/>
          <p:nvPr/>
        </p:nvSpPr>
        <p:spPr>
          <a:xfrm>
            <a:off x="20219979" y="5600774"/>
            <a:ext cx="1257034" cy="1083650"/>
          </a:xfrm>
          <a:prstGeom prst="triangle">
            <a:avLst/>
          </a:prstGeom>
          <a:solidFill>
            <a:srgbClr val="4FCA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riangle 62"/>
          <p:cNvSpPr/>
          <p:nvPr/>
        </p:nvSpPr>
        <p:spPr>
          <a:xfrm>
            <a:off x="18514510" y="6922245"/>
            <a:ext cx="1257034" cy="1083650"/>
          </a:xfrm>
          <a:prstGeom prst="triangle">
            <a:avLst/>
          </a:prstGeom>
          <a:solidFill>
            <a:srgbClr val="9378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riangle 63"/>
          <p:cNvSpPr/>
          <p:nvPr/>
        </p:nvSpPr>
        <p:spPr>
          <a:xfrm>
            <a:off x="20219979" y="6922245"/>
            <a:ext cx="1257034" cy="1083650"/>
          </a:xfrm>
          <a:prstGeom prst="triangle">
            <a:avLst/>
          </a:prstGeom>
          <a:solidFill>
            <a:srgbClr val="7682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/>
          <p:nvPr/>
        </p:nvSpPr>
        <p:spPr>
          <a:xfrm>
            <a:off x="1335024" y="5600774"/>
            <a:ext cx="1098917" cy="1098917"/>
          </a:xfrm>
          <a:prstGeom prst="ellipse">
            <a:avLst/>
          </a:prstGeom>
          <a:solidFill>
            <a:srgbClr val="7AD5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/>
          <p:cNvSpPr/>
          <p:nvPr/>
        </p:nvSpPr>
        <p:spPr>
          <a:xfrm>
            <a:off x="1335024" y="6906979"/>
            <a:ext cx="1098917" cy="1098917"/>
          </a:xfrm>
          <a:prstGeom prst="ellipse">
            <a:avLst/>
          </a:prstGeom>
          <a:solidFill>
            <a:srgbClr val="B8E7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/>
          <p:cNvSpPr/>
          <p:nvPr/>
        </p:nvSpPr>
        <p:spPr>
          <a:xfrm>
            <a:off x="9136479" y="5600774"/>
            <a:ext cx="1098917" cy="1098917"/>
          </a:xfrm>
          <a:prstGeom prst="rect">
            <a:avLst/>
          </a:prstGeom>
          <a:solidFill>
            <a:srgbClr val="7AD5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/>
          <p:cNvSpPr/>
          <p:nvPr/>
        </p:nvSpPr>
        <p:spPr>
          <a:xfrm>
            <a:off x="9136479" y="6906979"/>
            <a:ext cx="1098917" cy="1098917"/>
          </a:xfrm>
          <a:prstGeom prst="rect">
            <a:avLst/>
          </a:prstGeom>
          <a:solidFill>
            <a:srgbClr val="B8E7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Triangle 68"/>
          <p:cNvSpPr/>
          <p:nvPr/>
        </p:nvSpPr>
        <p:spPr>
          <a:xfrm>
            <a:off x="16809039" y="5600774"/>
            <a:ext cx="1257034" cy="1083650"/>
          </a:xfrm>
          <a:prstGeom prst="triangle">
            <a:avLst/>
          </a:prstGeom>
          <a:solidFill>
            <a:srgbClr val="7AD5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Triangle 69"/>
          <p:cNvSpPr/>
          <p:nvPr/>
        </p:nvSpPr>
        <p:spPr>
          <a:xfrm>
            <a:off x="16809039" y="6922245"/>
            <a:ext cx="1257034" cy="1083650"/>
          </a:xfrm>
          <a:prstGeom prst="triangle">
            <a:avLst/>
          </a:prstGeom>
          <a:solidFill>
            <a:srgbClr val="B8E7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10683832" y="8240438"/>
            <a:ext cx="1098917" cy="1098917"/>
          </a:xfrm>
          <a:prstGeom prst="rect">
            <a:avLst/>
          </a:prstGeom>
          <a:noFill/>
          <a:ln w="38100">
            <a:solidFill>
              <a:srgbClr val="F56D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12231184" y="8240438"/>
            <a:ext cx="1098917" cy="1098917"/>
          </a:xfrm>
          <a:prstGeom prst="rect">
            <a:avLst/>
          </a:prstGeom>
          <a:noFill/>
          <a:ln w="38100">
            <a:solidFill>
              <a:srgbClr val="4FCA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10683832" y="9575237"/>
            <a:ext cx="1098917" cy="1098917"/>
          </a:xfrm>
          <a:prstGeom prst="rect">
            <a:avLst/>
          </a:prstGeom>
          <a:noFill/>
          <a:ln w="38100">
            <a:solidFill>
              <a:srgbClr val="9378C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12231184" y="9575237"/>
            <a:ext cx="1098917" cy="1098917"/>
          </a:xfrm>
          <a:prstGeom prst="rect">
            <a:avLst/>
          </a:prstGeom>
          <a:noFill/>
          <a:ln w="38100">
            <a:solidFill>
              <a:srgbClr val="7682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9136479" y="8240438"/>
            <a:ext cx="1098917" cy="1098917"/>
          </a:xfrm>
          <a:prstGeom prst="rect">
            <a:avLst/>
          </a:prstGeom>
          <a:noFill/>
          <a:ln w="38100">
            <a:solidFill>
              <a:srgbClr val="7AD5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9136479" y="9575237"/>
            <a:ext cx="1098917" cy="1098917"/>
          </a:xfrm>
          <a:prstGeom prst="rect">
            <a:avLst/>
          </a:prstGeom>
          <a:noFill/>
          <a:ln w="38100">
            <a:solidFill>
              <a:srgbClr val="B8E7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Triangle 82"/>
          <p:cNvSpPr/>
          <p:nvPr/>
        </p:nvSpPr>
        <p:spPr>
          <a:xfrm>
            <a:off x="18514510" y="8240438"/>
            <a:ext cx="1257034" cy="1083650"/>
          </a:xfrm>
          <a:prstGeom prst="triangle">
            <a:avLst/>
          </a:prstGeom>
          <a:noFill/>
          <a:ln w="38100">
            <a:solidFill>
              <a:srgbClr val="F56D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Triangle 83"/>
          <p:cNvSpPr/>
          <p:nvPr/>
        </p:nvSpPr>
        <p:spPr>
          <a:xfrm>
            <a:off x="20219979" y="8240438"/>
            <a:ext cx="1257034" cy="1083650"/>
          </a:xfrm>
          <a:prstGeom prst="triangle">
            <a:avLst/>
          </a:prstGeom>
          <a:noFill/>
          <a:ln w="38100">
            <a:solidFill>
              <a:srgbClr val="4FCA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Triangle 84"/>
          <p:cNvSpPr/>
          <p:nvPr/>
        </p:nvSpPr>
        <p:spPr>
          <a:xfrm>
            <a:off x="18514510" y="9590504"/>
            <a:ext cx="1257034" cy="1083650"/>
          </a:xfrm>
          <a:prstGeom prst="triangle">
            <a:avLst/>
          </a:prstGeom>
          <a:noFill/>
          <a:ln w="38100">
            <a:solidFill>
              <a:srgbClr val="9378C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Triangle 85"/>
          <p:cNvSpPr/>
          <p:nvPr/>
        </p:nvSpPr>
        <p:spPr>
          <a:xfrm>
            <a:off x="20219979" y="9590504"/>
            <a:ext cx="1257034" cy="1083650"/>
          </a:xfrm>
          <a:prstGeom prst="triangle">
            <a:avLst/>
          </a:prstGeom>
          <a:noFill/>
          <a:ln w="38100">
            <a:solidFill>
              <a:srgbClr val="7682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Triangle 86"/>
          <p:cNvSpPr/>
          <p:nvPr/>
        </p:nvSpPr>
        <p:spPr>
          <a:xfrm>
            <a:off x="16809039" y="8240438"/>
            <a:ext cx="1257034" cy="1083650"/>
          </a:xfrm>
          <a:prstGeom prst="triangle">
            <a:avLst/>
          </a:prstGeom>
          <a:noFill/>
          <a:ln w="38100">
            <a:solidFill>
              <a:srgbClr val="7AD5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Triangle 87"/>
          <p:cNvSpPr/>
          <p:nvPr/>
        </p:nvSpPr>
        <p:spPr>
          <a:xfrm>
            <a:off x="16809039" y="9590504"/>
            <a:ext cx="1257034" cy="1083650"/>
          </a:xfrm>
          <a:prstGeom prst="triangle">
            <a:avLst/>
          </a:prstGeom>
          <a:noFill/>
          <a:ln w="38100">
            <a:solidFill>
              <a:srgbClr val="B8E7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riangle 40"/>
          <p:cNvSpPr/>
          <p:nvPr/>
        </p:nvSpPr>
        <p:spPr>
          <a:xfrm>
            <a:off x="21925448" y="5585508"/>
            <a:ext cx="1257034" cy="1083650"/>
          </a:xfrm>
          <a:prstGeom prst="triangle">
            <a:avLst/>
          </a:prstGeom>
          <a:solidFill>
            <a:srgbClr val="A3B3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riangle 42"/>
          <p:cNvSpPr/>
          <p:nvPr/>
        </p:nvSpPr>
        <p:spPr>
          <a:xfrm>
            <a:off x="21925448" y="8228450"/>
            <a:ext cx="1257034" cy="1083650"/>
          </a:xfrm>
          <a:prstGeom prst="triangle">
            <a:avLst/>
          </a:prstGeom>
          <a:noFill/>
          <a:ln w="38100">
            <a:solidFill>
              <a:srgbClr val="A3B3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13649640" y="5600774"/>
            <a:ext cx="1098917" cy="1098917"/>
          </a:xfrm>
          <a:prstGeom prst="rect">
            <a:avLst/>
          </a:prstGeom>
          <a:solidFill>
            <a:srgbClr val="A3B3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13649640" y="8240438"/>
            <a:ext cx="1098917" cy="1098917"/>
          </a:xfrm>
          <a:prstGeom prst="rect">
            <a:avLst/>
          </a:prstGeom>
          <a:noFill/>
          <a:ln w="38100">
            <a:solidFill>
              <a:srgbClr val="A3B3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5977080" y="8240438"/>
            <a:ext cx="1098917" cy="1098917"/>
          </a:xfrm>
          <a:prstGeom prst="ellipse">
            <a:avLst/>
          </a:prstGeom>
          <a:noFill/>
          <a:ln w="38100">
            <a:solidFill>
              <a:srgbClr val="A3B3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/>
          <p:cNvSpPr/>
          <p:nvPr/>
        </p:nvSpPr>
        <p:spPr>
          <a:xfrm>
            <a:off x="5977080" y="5600774"/>
            <a:ext cx="1098917" cy="1098917"/>
          </a:xfrm>
          <a:prstGeom prst="ellipse">
            <a:avLst/>
          </a:prstGeom>
          <a:solidFill>
            <a:srgbClr val="A3B3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/>
          <p:cNvSpPr/>
          <p:nvPr/>
        </p:nvSpPr>
        <p:spPr>
          <a:xfrm>
            <a:off x="1335023" y="10910035"/>
            <a:ext cx="1098917" cy="1098917"/>
          </a:xfrm>
          <a:prstGeom prst="ellipse">
            <a:avLst/>
          </a:prstGeom>
          <a:solidFill>
            <a:srgbClr val="ECF0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/>
          <p:cNvSpPr/>
          <p:nvPr/>
        </p:nvSpPr>
        <p:spPr>
          <a:xfrm>
            <a:off x="2882377" y="10910035"/>
            <a:ext cx="1098917" cy="1098917"/>
          </a:xfrm>
          <a:prstGeom prst="ellipse">
            <a:avLst/>
          </a:prstGeom>
          <a:noFill/>
          <a:ln w="38100">
            <a:solidFill>
              <a:srgbClr val="ECF0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13649640" y="6922245"/>
            <a:ext cx="1098917" cy="1098917"/>
          </a:xfrm>
          <a:prstGeom prst="rect">
            <a:avLst/>
          </a:prstGeom>
          <a:solidFill>
            <a:srgbClr val="F9D3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/>
          <p:cNvSpPr/>
          <p:nvPr/>
        </p:nvSpPr>
        <p:spPr>
          <a:xfrm>
            <a:off x="13649640" y="9590504"/>
            <a:ext cx="1098917" cy="1098917"/>
          </a:xfrm>
          <a:prstGeom prst="rect">
            <a:avLst/>
          </a:prstGeom>
          <a:noFill/>
          <a:ln w="38100">
            <a:solidFill>
              <a:srgbClr val="F9D3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Triangle 97"/>
          <p:cNvSpPr/>
          <p:nvPr/>
        </p:nvSpPr>
        <p:spPr>
          <a:xfrm>
            <a:off x="21925448" y="6937512"/>
            <a:ext cx="1257034" cy="1083650"/>
          </a:xfrm>
          <a:prstGeom prst="triangle">
            <a:avLst/>
          </a:prstGeom>
          <a:solidFill>
            <a:srgbClr val="F9D3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Triangle 98"/>
          <p:cNvSpPr/>
          <p:nvPr/>
        </p:nvSpPr>
        <p:spPr>
          <a:xfrm>
            <a:off x="21925448" y="9575237"/>
            <a:ext cx="1257034" cy="1083650"/>
          </a:xfrm>
          <a:prstGeom prst="triangle">
            <a:avLst/>
          </a:prstGeom>
          <a:noFill/>
          <a:ln w="38100">
            <a:solidFill>
              <a:srgbClr val="F9D3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/>
          <p:cNvSpPr/>
          <p:nvPr/>
        </p:nvSpPr>
        <p:spPr>
          <a:xfrm>
            <a:off x="5977080" y="6906978"/>
            <a:ext cx="1098917" cy="1098917"/>
          </a:xfrm>
          <a:prstGeom prst="ellipse">
            <a:avLst/>
          </a:prstGeom>
          <a:solidFill>
            <a:srgbClr val="F9D3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/>
          <p:cNvSpPr/>
          <p:nvPr/>
        </p:nvSpPr>
        <p:spPr>
          <a:xfrm>
            <a:off x="5977080" y="9559970"/>
            <a:ext cx="1098917" cy="1098917"/>
          </a:xfrm>
          <a:prstGeom prst="ellipse">
            <a:avLst/>
          </a:prstGeom>
          <a:noFill/>
          <a:ln w="38100">
            <a:solidFill>
              <a:srgbClr val="F9D3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/>
          <p:cNvSpPr/>
          <p:nvPr/>
        </p:nvSpPr>
        <p:spPr>
          <a:xfrm>
            <a:off x="10660321" y="10910035"/>
            <a:ext cx="1098917" cy="1098917"/>
          </a:xfrm>
          <a:prstGeom prst="rect">
            <a:avLst/>
          </a:prstGeom>
          <a:noFill/>
          <a:ln w="38100">
            <a:solidFill>
              <a:srgbClr val="ECF0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9136479" y="10943799"/>
            <a:ext cx="1098917" cy="1098917"/>
          </a:xfrm>
          <a:prstGeom prst="rect">
            <a:avLst/>
          </a:prstGeom>
          <a:solidFill>
            <a:srgbClr val="ECF0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Triangle 104"/>
          <p:cNvSpPr/>
          <p:nvPr/>
        </p:nvSpPr>
        <p:spPr>
          <a:xfrm>
            <a:off x="18514510" y="10917668"/>
            <a:ext cx="1257034" cy="1083650"/>
          </a:xfrm>
          <a:prstGeom prst="triangle">
            <a:avLst/>
          </a:prstGeom>
          <a:noFill/>
          <a:ln w="38100">
            <a:solidFill>
              <a:srgbClr val="ECF0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Triangle 105"/>
          <p:cNvSpPr/>
          <p:nvPr/>
        </p:nvSpPr>
        <p:spPr>
          <a:xfrm>
            <a:off x="16809039" y="10940569"/>
            <a:ext cx="1257034" cy="1083650"/>
          </a:xfrm>
          <a:prstGeom prst="triangle">
            <a:avLst/>
          </a:prstGeom>
          <a:solidFill>
            <a:srgbClr val="ECF0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4714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Straight Connector 34"/>
          <p:cNvCxnSpPr/>
          <p:nvPr/>
        </p:nvCxnSpPr>
        <p:spPr>
          <a:xfrm>
            <a:off x="15274008" y="2215746"/>
            <a:ext cx="0" cy="866222"/>
          </a:xfrm>
          <a:prstGeom prst="line">
            <a:avLst/>
          </a:prstGeom>
          <a:noFill/>
          <a:ln w="76200">
            <a:solidFill>
              <a:srgbClr val="76828C"/>
            </a:solidFill>
            <a:headEnd type="none" w="med" len="lg"/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5024" y="5715000"/>
            <a:ext cx="9578017" cy="2286000"/>
          </a:xfrm>
        </p:spPr>
        <p:txBody>
          <a:bodyPr/>
          <a:lstStyle/>
          <a:p>
            <a:r>
              <a:rPr lang="en-US" dirty="0"/>
              <a:t>Chart example: vertical</a:t>
            </a:r>
          </a:p>
        </p:txBody>
      </p:sp>
      <p:cxnSp>
        <p:nvCxnSpPr>
          <p:cNvPr id="42" name="Straight Connector 41"/>
          <p:cNvCxnSpPr/>
          <p:nvPr/>
        </p:nvCxnSpPr>
        <p:spPr>
          <a:xfrm>
            <a:off x="15274008" y="5443599"/>
            <a:ext cx="0" cy="760964"/>
          </a:xfrm>
          <a:prstGeom prst="line">
            <a:avLst/>
          </a:prstGeom>
          <a:noFill/>
          <a:ln w="76200">
            <a:solidFill>
              <a:srgbClr val="76828C"/>
            </a:solidFill>
            <a:headEnd type="none" w="med" len="lg"/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7" name="Diamond 16"/>
          <p:cNvSpPr/>
          <p:nvPr/>
        </p:nvSpPr>
        <p:spPr>
          <a:xfrm>
            <a:off x="12925407" y="6296145"/>
            <a:ext cx="4697201" cy="2526451"/>
          </a:xfrm>
          <a:prstGeom prst="diamond">
            <a:avLst/>
          </a:prstGeom>
          <a:solidFill>
            <a:srgbClr val="7AD5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3060913" y="457200"/>
            <a:ext cx="4426190" cy="1972542"/>
          </a:xfrm>
          <a:prstGeom prst="rect">
            <a:avLst/>
          </a:prstGeom>
          <a:solidFill>
            <a:srgbClr val="7AD5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3286441" y="748533"/>
            <a:ext cx="399687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b="0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rPr>
              <a:t>Eliminate qualifiers that contradict the device configuration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3060913" y="3146961"/>
            <a:ext cx="4426190" cy="2431965"/>
          </a:xfrm>
          <a:prstGeom prst="rect">
            <a:avLst/>
          </a:prstGeom>
          <a:solidFill>
            <a:srgbClr val="7AD5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3287203" y="3416449"/>
            <a:ext cx="3991232" cy="181588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>
            <a:lvl1pPr algn="l">
              <a:defRPr sz="2800" b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r>
              <a:rPr lang="en-US" dirty="0"/>
              <a:t>Identify the next qualifier in the table (MCC first, then MNC, then language, and so on)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3504681" y="6942254"/>
            <a:ext cx="3556275" cy="138499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>
            <a:lvl1pPr algn="l">
              <a:defRPr sz="2800" b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algn="ctr"/>
            <a:r>
              <a:rPr lang="en-US" dirty="0"/>
              <a:t>Do any resource </a:t>
            </a:r>
            <a:r>
              <a:rPr lang="en-US"/>
              <a:t>directories use</a:t>
            </a:r>
            <a:br>
              <a:rPr lang="en-US"/>
            </a:br>
            <a:r>
              <a:rPr lang="en-US"/>
              <a:t>this </a:t>
            </a:r>
            <a:r>
              <a:rPr lang="en-US" dirty="0"/>
              <a:t>qualifier?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3060913" y="9975256"/>
            <a:ext cx="4426190" cy="3085030"/>
          </a:xfrm>
          <a:prstGeom prst="rect">
            <a:avLst/>
          </a:prstGeom>
          <a:solidFill>
            <a:srgbClr val="7AD5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13178462" y="10146782"/>
            <a:ext cx="4208712" cy="280076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2800" b="0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rPr>
              <a:t>Eliminate directories</a:t>
            </a:r>
            <a:br>
              <a:rPr lang="en-US" sz="2800" b="0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rPr>
            </a:br>
            <a:r>
              <a:rPr lang="en-US" sz="2800" b="0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rPr>
              <a:t>that do not include</a:t>
            </a:r>
            <a:br>
              <a:rPr lang="en-US" sz="2800" b="0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rPr>
            </a:br>
            <a:r>
              <a:rPr lang="en-US" sz="2800" b="0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rPr>
              <a:t>this qualifier</a:t>
            </a:r>
          </a:p>
          <a:p>
            <a:pPr algn="ctr"/>
            <a:endParaRPr lang="en-US" sz="2000" b="0" dirty="0">
              <a:solidFill>
                <a:schemeClr val="bg1"/>
              </a:solidFill>
              <a:latin typeface="Segoe UI" charset="0"/>
              <a:ea typeface="Segoe UI" charset="0"/>
              <a:cs typeface="Segoe UI" charset="0"/>
            </a:endParaRPr>
          </a:p>
          <a:p>
            <a:pPr algn="ctr"/>
            <a:r>
              <a:rPr lang="en-US" sz="2400" b="0" i="1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rPr>
              <a:t>If the qualifier is screen density, the system selects the “best match” and the process is done.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7803487" y="7797686"/>
            <a:ext cx="379037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0" dirty="0">
                <a:solidFill>
                  <a:srgbClr val="76828C"/>
                </a:solidFill>
                <a:latin typeface="Segoe UI" charset="0"/>
                <a:ea typeface="Segoe UI" charset="0"/>
                <a:cs typeface="Segoe UI" charset="0"/>
              </a:rPr>
              <a:t>Continue until only one directory for the desired resource is left</a:t>
            </a:r>
          </a:p>
        </p:txBody>
      </p:sp>
      <p:sp>
        <p:nvSpPr>
          <p:cNvPr id="29" name="Rounded Rectangle 28"/>
          <p:cNvSpPr/>
          <p:nvPr/>
        </p:nvSpPr>
        <p:spPr>
          <a:xfrm>
            <a:off x="18193072" y="4378936"/>
            <a:ext cx="1497128" cy="2976384"/>
          </a:xfrm>
          <a:custGeom>
            <a:avLst/>
            <a:gdLst>
              <a:gd name="connsiteX0" fmla="*/ 0 w 3204701"/>
              <a:gd name="connsiteY0" fmla="*/ 534128 h 3204701"/>
              <a:gd name="connsiteX1" fmla="*/ 534128 w 3204701"/>
              <a:gd name="connsiteY1" fmla="*/ 0 h 3204701"/>
              <a:gd name="connsiteX2" fmla="*/ 2670573 w 3204701"/>
              <a:gd name="connsiteY2" fmla="*/ 0 h 3204701"/>
              <a:gd name="connsiteX3" fmla="*/ 3204701 w 3204701"/>
              <a:gd name="connsiteY3" fmla="*/ 534128 h 3204701"/>
              <a:gd name="connsiteX4" fmla="*/ 3204701 w 3204701"/>
              <a:gd name="connsiteY4" fmla="*/ 2670573 h 3204701"/>
              <a:gd name="connsiteX5" fmla="*/ 2670573 w 3204701"/>
              <a:gd name="connsiteY5" fmla="*/ 3204701 h 3204701"/>
              <a:gd name="connsiteX6" fmla="*/ 534128 w 3204701"/>
              <a:gd name="connsiteY6" fmla="*/ 3204701 h 3204701"/>
              <a:gd name="connsiteX7" fmla="*/ 0 w 3204701"/>
              <a:gd name="connsiteY7" fmla="*/ 2670573 h 3204701"/>
              <a:gd name="connsiteX8" fmla="*/ 0 w 3204701"/>
              <a:gd name="connsiteY8" fmla="*/ 534128 h 3204701"/>
              <a:gd name="connsiteX0" fmla="*/ 0 w 3204701"/>
              <a:gd name="connsiteY0" fmla="*/ 2670573 h 3204701"/>
              <a:gd name="connsiteX1" fmla="*/ 534128 w 3204701"/>
              <a:gd name="connsiteY1" fmla="*/ 0 h 3204701"/>
              <a:gd name="connsiteX2" fmla="*/ 2670573 w 3204701"/>
              <a:gd name="connsiteY2" fmla="*/ 0 h 3204701"/>
              <a:gd name="connsiteX3" fmla="*/ 3204701 w 3204701"/>
              <a:gd name="connsiteY3" fmla="*/ 534128 h 3204701"/>
              <a:gd name="connsiteX4" fmla="*/ 3204701 w 3204701"/>
              <a:gd name="connsiteY4" fmla="*/ 2670573 h 3204701"/>
              <a:gd name="connsiteX5" fmla="*/ 2670573 w 3204701"/>
              <a:gd name="connsiteY5" fmla="*/ 3204701 h 3204701"/>
              <a:gd name="connsiteX6" fmla="*/ 534128 w 3204701"/>
              <a:gd name="connsiteY6" fmla="*/ 3204701 h 3204701"/>
              <a:gd name="connsiteX7" fmla="*/ 0 w 3204701"/>
              <a:gd name="connsiteY7" fmla="*/ 2670573 h 3204701"/>
              <a:gd name="connsiteX0" fmla="*/ 267056 w 2937629"/>
              <a:gd name="connsiteY0" fmla="*/ 3204701 h 3204701"/>
              <a:gd name="connsiteX1" fmla="*/ 267056 w 2937629"/>
              <a:gd name="connsiteY1" fmla="*/ 0 h 3204701"/>
              <a:gd name="connsiteX2" fmla="*/ 2403501 w 2937629"/>
              <a:gd name="connsiteY2" fmla="*/ 0 h 3204701"/>
              <a:gd name="connsiteX3" fmla="*/ 2937629 w 2937629"/>
              <a:gd name="connsiteY3" fmla="*/ 534128 h 3204701"/>
              <a:gd name="connsiteX4" fmla="*/ 2937629 w 2937629"/>
              <a:gd name="connsiteY4" fmla="*/ 2670573 h 3204701"/>
              <a:gd name="connsiteX5" fmla="*/ 2403501 w 2937629"/>
              <a:gd name="connsiteY5" fmla="*/ 3204701 h 3204701"/>
              <a:gd name="connsiteX6" fmla="*/ 267056 w 2937629"/>
              <a:gd name="connsiteY6" fmla="*/ 3204701 h 3204701"/>
              <a:gd name="connsiteX0" fmla="*/ 267056 w 2937629"/>
              <a:gd name="connsiteY0" fmla="*/ 3204701 h 3296141"/>
              <a:gd name="connsiteX1" fmla="*/ 267056 w 2937629"/>
              <a:gd name="connsiteY1" fmla="*/ 0 h 3296141"/>
              <a:gd name="connsiteX2" fmla="*/ 2403501 w 2937629"/>
              <a:gd name="connsiteY2" fmla="*/ 0 h 3296141"/>
              <a:gd name="connsiteX3" fmla="*/ 2937629 w 2937629"/>
              <a:gd name="connsiteY3" fmla="*/ 534128 h 3296141"/>
              <a:gd name="connsiteX4" fmla="*/ 2937629 w 2937629"/>
              <a:gd name="connsiteY4" fmla="*/ 2670573 h 3296141"/>
              <a:gd name="connsiteX5" fmla="*/ 2403501 w 2937629"/>
              <a:gd name="connsiteY5" fmla="*/ 3204701 h 3296141"/>
              <a:gd name="connsiteX6" fmla="*/ 358496 w 2937629"/>
              <a:gd name="connsiteY6" fmla="*/ 3296141 h 3296141"/>
              <a:gd name="connsiteX0" fmla="*/ 0 w 2670573"/>
              <a:gd name="connsiteY0" fmla="*/ 0 h 3296141"/>
              <a:gd name="connsiteX1" fmla="*/ 2136445 w 2670573"/>
              <a:gd name="connsiteY1" fmla="*/ 0 h 3296141"/>
              <a:gd name="connsiteX2" fmla="*/ 2670573 w 2670573"/>
              <a:gd name="connsiteY2" fmla="*/ 534128 h 3296141"/>
              <a:gd name="connsiteX3" fmla="*/ 2670573 w 2670573"/>
              <a:gd name="connsiteY3" fmla="*/ 2670573 h 3296141"/>
              <a:gd name="connsiteX4" fmla="*/ 2136445 w 2670573"/>
              <a:gd name="connsiteY4" fmla="*/ 3204701 h 3296141"/>
              <a:gd name="connsiteX5" fmla="*/ 91440 w 2670573"/>
              <a:gd name="connsiteY5" fmla="*/ 3296141 h 3296141"/>
              <a:gd name="connsiteX0" fmla="*/ 0 w 2670573"/>
              <a:gd name="connsiteY0" fmla="*/ 0 h 3209056"/>
              <a:gd name="connsiteX1" fmla="*/ 2136445 w 2670573"/>
              <a:gd name="connsiteY1" fmla="*/ 0 h 3209056"/>
              <a:gd name="connsiteX2" fmla="*/ 2670573 w 2670573"/>
              <a:gd name="connsiteY2" fmla="*/ 534128 h 3209056"/>
              <a:gd name="connsiteX3" fmla="*/ 2670573 w 2670573"/>
              <a:gd name="connsiteY3" fmla="*/ 2670573 h 3209056"/>
              <a:gd name="connsiteX4" fmla="*/ 2136445 w 2670573"/>
              <a:gd name="connsiteY4" fmla="*/ 3204701 h 3209056"/>
              <a:gd name="connsiteX5" fmla="*/ 91440 w 2670573"/>
              <a:gd name="connsiteY5" fmla="*/ 3209056 h 3209056"/>
              <a:gd name="connsiteX0" fmla="*/ 0 w 2670573"/>
              <a:gd name="connsiteY0" fmla="*/ 0 h 3223570"/>
              <a:gd name="connsiteX1" fmla="*/ 2136445 w 2670573"/>
              <a:gd name="connsiteY1" fmla="*/ 0 h 3223570"/>
              <a:gd name="connsiteX2" fmla="*/ 2670573 w 2670573"/>
              <a:gd name="connsiteY2" fmla="*/ 534128 h 3223570"/>
              <a:gd name="connsiteX3" fmla="*/ 2670573 w 2670573"/>
              <a:gd name="connsiteY3" fmla="*/ 2670573 h 3223570"/>
              <a:gd name="connsiteX4" fmla="*/ 2136445 w 2670573"/>
              <a:gd name="connsiteY4" fmla="*/ 3204701 h 3223570"/>
              <a:gd name="connsiteX5" fmla="*/ 47897 w 2670573"/>
              <a:gd name="connsiteY5" fmla="*/ 3223570 h 3223570"/>
              <a:gd name="connsiteX0" fmla="*/ 0 w 2670573"/>
              <a:gd name="connsiteY0" fmla="*/ 0 h 3204701"/>
              <a:gd name="connsiteX1" fmla="*/ 2136445 w 2670573"/>
              <a:gd name="connsiteY1" fmla="*/ 0 h 3204701"/>
              <a:gd name="connsiteX2" fmla="*/ 2670573 w 2670573"/>
              <a:gd name="connsiteY2" fmla="*/ 534128 h 3204701"/>
              <a:gd name="connsiteX3" fmla="*/ 2670573 w 2670573"/>
              <a:gd name="connsiteY3" fmla="*/ 2670573 h 3204701"/>
              <a:gd name="connsiteX4" fmla="*/ 2136445 w 2670573"/>
              <a:gd name="connsiteY4" fmla="*/ 3204701 h 3204701"/>
              <a:gd name="connsiteX0" fmla="*/ 0 w 2670573"/>
              <a:gd name="connsiteY0" fmla="*/ 0 h 2670573"/>
              <a:gd name="connsiteX1" fmla="*/ 2136445 w 2670573"/>
              <a:gd name="connsiteY1" fmla="*/ 0 h 2670573"/>
              <a:gd name="connsiteX2" fmla="*/ 2670573 w 2670573"/>
              <a:gd name="connsiteY2" fmla="*/ 534128 h 2670573"/>
              <a:gd name="connsiteX3" fmla="*/ 2670573 w 2670573"/>
              <a:gd name="connsiteY3" fmla="*/ 2670573 h 2670573"/>
              <a:gd name="connsiteX0" fmla="*/ 0 w 1219145"/>
              <a:gd name="connsiteY0" fmla="*/ 14514 h 2670573"/>
              <a:gd name="connsiteX1" fmla="*/ 685017 w 1219145"/>
              <a:gd name="connsiteY1" fmla="*/ 0 h 2670573"/>
              <a:gd name="connsiteX2" fmla="*/ 1219145 w 1219145"/>
              <a:gd name="connsiteY2" fmla="*/ 534128 h 2670573"/>
              <a:gd name="connsiteX3" fmla="*/ 1219145 w 1219145"/>
              <a:gd name="connsiteY3" fmla="*/ 2670573 h 2670573"/>
              <a:gd name="connsiteX0" fmla="*/ 0 w 1161087"/>
              <a:gd name="connsiteY0" fmla="*/ 0 h 2670574"/>
              <a:gd name="connsiteX1" fmla="*/ 626959 w 1161087"/>
              <a:gd name="connsiteY1" fmla="*/ 1 h 2670574"/>
              <a:gd name="connsiteX2" fmla="*/ 1161087 w 1161087"/>
              <a:gd name="connsiteY2" fmla="*/ 534129 h 2670574"/>
              <a:gd name="connsiteX3" fmla="*/ 1161087 w 1161087"/>
              <a:gd name="connsiteY3" fmla="*/ 2670574 h 2670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1087" h="2670574">
                <a:moveTo>
                  <a:pt x="0" y="0"/>
                </a:moveTo>
                <a:lnTo>
                  <a:pt x="626959" y="1"/>
                </a:lnTo>
                <a:cubicBezTo>
                  <a:pt x="921950" y="1"/>
                  <a:pt x="1161087" y="239138"/>
                  <a:pt x="1161087" y="534129"/>
                </a:cubicBezTo>
                <a:lnTo>
                  <a:pt x="1161087" y="2670574"/>
                </a:lnTo>
              </a:path>
            </a:pathLst>
          </a:custGeom>
          <a:noFill/>
          <a:ln w="76200">
            <a:solidFill>
              <a:srgbClr val="76828C"/>
            </a:solidFill>
            <a:headEnd type="triangle" w="med" len="lg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ounded Rectangle 29"/>
          <p:cNvSpPr/>
          <p:nvPr/>
        </p:nvSpPr>
        <p:spPr>
          <a:xfrm>
            <a:off x="11363833" y="4378937"/>
            <a:ext cx="1344096" cy="3182290"/>
          </a:xfrm>
          <a:custGeom>
            <a:avLst/>
            <a:gdLst>
              <a:gd name="connsiteX0" fmla="*/ 0 w 2812432"/>
              <a:gd name="connsiteY0" fmla="*/ 468748 h 2867879"/>
              <a:gd name="connsiteX1" fmla="*/ 468748 w 2812432"/>
              <a:gd name="connsiteY1" fmla="*/ 0 h 2867879"/>
              <a:gd name="connsiteX2" fmla="*/ 2343684 w 2812432"/>
              <a:gd name="connsiteY2" fmla="*/ 0 h 2867879"/>
              <a:gd name="connsiteX3" fmla="*/ 2812432 w 2812432"/>
              <a:gd name="connsiteY3" fmla="*/ 468748 h 2867879"/>
              <a:gd name="connsiteX4" fmla="*/ 2812432 w 2812432"/>
              <a:gd name="connsiteY4" fmla="*/ 2399131 h 2867879"/>
              <a:gd name="connsiteX5" fmla="*/ 2343684 w 2812432"/>
              <a:gd name="connsiteY5" fmla="*/ 2867879 h 2867879"/>
              <a:gd name="connsiteX6" fmla="*/ 468748 w 2812432"/>
              <a:gd name="connsiteY6" fmla="*/ 2867879 h 2867879"/>
              <a:gd name="connsiteX7" fmla="*/ 0 w 2812432"/>
              <a:gd name="connsiteY7" fmla="*/ 2399131 h 2867879"/>
              <a:gd name="connsiteX8" fmla="*/ 0 w 2812432"/>
              <a:gd name="connsiteY8" fmla="*/ 468748 h 2867879"/>
              <a:gd name="connsiteX0" fmla="*/ 2343684 w 2812432"/>
              <a:gd name="connsiteY0" fmla="*/ 2867879 h 2959319"/>
              <a:gd name="connsiteX1" fmla="*/ 468748 w 2812432"/>
              <a:gd name="connsiteY1" fmla="*/ 2867879 h 2959319"/>
              <a:gd name="connsiteX2" fmla="*/ 0 w 2812432"/>
              <a:gd name="connsiteY2" fmla="*/ 2399131 h 2959319"/>
              <a:gd name="connsiteX3" fmla="*/ 0 w 2812432"/>
              <a:gd name="connsiteY3" fmla="*/ 468748 h 2959319"/>
              <a:gd name="connsiteX4" fmla="*/ 468748 w 2812432"/>
              <a:gd name="connsiteY4" fmla="*/ 0 h 2959319"/>
              <a:gd name="connsiteX5" fmla="*/ 2343684 w 2812432"/>
              <a:gd name="connsiteY5" fmla="*/ 0 h 2959319"/>
              <a:gd name="connsiteX6" fmla="*/ 2812432 w 2812432"/>
              <a:gd name="connsiteY6" fmla="*/ 468748 h 2959319"/>
              <a:gd name="connsiteX7" fmla="*/ 2812432 w 2812432"/>
              <a:gd name="connsiteY7" fmla="*/ 2399131 h 2959319"/>
              <a:gd name="connsiteX8" fmla="*/ 2435124 w 2812432"/>
              <a:gd name="connsiteY8" fmla="*/ 2959319 h 2959319"/>
              <a:gd name="connsiteX0" fmla="*/ 2343684 w 2812432"/>
              <a:gd name="connsiteY0" fmla="*/ 2867879 h 2867879"/>
              <a:gd name="connsiteX1" fmla="*/ 468748 w 2812432"/>
              <a:gd name="connsiteY1" fmla="*/ 2867879 h 2867879"/>
              <a:gd name="connsiteX2" fmla="*/ 0 w 2812432"/>
              <a:gd name="connsiteY2" fmla="*/ 2399131 h 2867879"/>
              <a:gd name="connsiteX3" fmla="*/ 0 w 2812432"/>
              <a:gd name="connsiteY3" fmla="*/ 468748 h 2867879"/>
              <a:gd name="connsiteX4" fmla="*/ 468748 w 2812432"/>
              <a:gd name="connsiteY4" fmla="*/ 0 h 2867879"/>
              <a:gd name="connsiteX5" fmla="*/ 2343684 w 2812432"/>
              <a:gd name="connsiteY5" fmla="*/ 0 h 2867879"/>
              <a:gd name="connsiteX6" fmla="*/ 2812432 w 2812432"/>
              <a:gd name="connsiteY6" fmla="*/ 468748 h 2867879"/>
              <a:gd name="connsiteX7" fmla="*/ 2812432 w 2812432"/>
              <a:gd name="connsiteY7" fmla="*/ 2399131 h 2867879"/>
              <a:gd name="connsiteX0" fmla="*/ 2343684 w 2812432"/>
              <a:gd name="connsiteY0" fmla="*/ 2867879 h 2867879"/>
              <a:gd name="connsiteX1" fmla="*/ 468748 w 2812432"/>
              <a:gd name="connsiteY1" fmla="*/ 2867879 h 2867879"/>
              <a:gd name="connsiteX2" fmla="*/ 0 w 2812432"/>
              <a:gd name="connsiteY2" fmla="*/ 2399131 h 2867879"/>
              <a:gd name="connsiteX3" fmla="*/ 0 w 2812432"/>
              <a:gd name="connsiteY3" fmla="*/ 468748 h 2867879"/>
              <a:gd name="connsiteX4" fmla="*/ 468748 w 2812432"/>
              <a:gd name="connsiteY4" fmla="*/ 0 h 2867879"/>
              <a:gd name="connsiteX5" fmla="*/ 2343684 w 2812432"/>
              <a:gd name="connsiteY5" fmla="*/ 0 h 2867879"/>
              <a:gd name="connsiteX6" fmla="*/ 2812432 w 2812432"/>
              <a:gd name="connsiteY6" fmla="*/ 468748 h 2867879"/>
              <a:gd name="connsiteX0" fmla="*/ 2343684 w 2343684"/>
              <a:gd name="connsiteY0" fmla="*/ 2867879 h 2867879"/>
              <a:gd name="connsiteX1" fmla="*/ 468748 w 2343684"/>
              <a:gd name="connsiteY1" fmla="*/ 2867879 h 2867879"/>
              <a:gd name="connsiteX2" fmla="*/ 0 w 2343684"/>
              <a:gd name="connsiteY2" fmla="*/ 2399131 h 2867879"/>
              <a:gd name="connsiteX3" fmla="*/ 0 w 2343684"/>
              <a:gd name="connsiteY3" fmla="*/ 468748 h 2867879"/>
              <a:gd name="connsiteX4" fmla="*/ 468748 w 2343684"/>
              <a:gd name="connsiteY4" fmla="*/ 0 h 2867879"/>
              <a:gd name="connsiteX5" fmla="*/ 2343684 w 2343684"/>
              <a:gd name="connsiteY5" fmla="*/ 0 h 2867879"/>
              <a:gd name="connsiteX0" fmla="*/ 2343684 w 2343684"/>
              <a:gd name="connsiteY0" fmla="*/ 2867879 h 2867879"/>
              <a:gd name="connsiteX1" fmla="*/ 468748 w 2343684"/>
              <a:gd name="connsiteY1" fmla="*/ 2867879 h 2867879"/>
              <a:gd name="connsiteX2" fmla="*/ 0 w 2343684"/>
              <a:gd name="connsiteY2" fmla="*/ 2399131 h 2867879"/>
              <a:gd name="connsiteX3" fmla="*/ 0 w 2343684"/>
              <a:gd name="connsiteY3" fmla="*/ 468748 h 2867879"/>
              <a:gd name="connsiteX4" fmla="*/ 468748 w 2343684"/>
              <a:gd name="connsiteY4" fmla="*/ 0 h 2867879"/>
              <a:gd name="connsiteX5" fmla="*/ 939427 w 2343684"/>
              <a:gd name="connsiteY5" fmla="*/ 32657 h 2867879"/>
              <a:gd name="connsiteX0" fmla="*/ 2343684 w 2343684"/>
              <a:gd name="connsiteY0" fmla="*/ 2867879 h 2867879"/>
              <a:gd name="connsiteX1" fmla="*/ 468748 w 2343684"/>
              <a:gd name="connsiteY1" fmla="*/ 2867879 h 2867879"/>
              <a:gd name="connsiteX2" fmla="*/ 0 w 2343684"/>
              <a:gd name="connsiteY2" fmla="*/ 2399131 h 2867879"/>
              <a:gd name="connsiteX3" fmla="*/ 0 w 2343684"/>
              <a:gd name="connsiteY3" fmla="*/ 468748 h 2867879"/>
              <a:gd name="connsiteX4" fmla="*/ 468748 w 2343684"/>
              <a:gd name="connsiteY4" fmla="*/ 0 h 2867879"/>
              <a:gd name="connsiteX5" fmla="*/ 939427 w 2343684"/>
              <a:gd name="connsiteY5" fmla="*/ 0 h 2867879"/>
              <a:gd name="connsiteX0" fmla="*/ 468748 w 939427"/>
              <a:gd name="connsiteY0" fmla="*/ 2867879 h 2867879"/>
              <a:gd name="connsiteX1" fmla="*/ 0 w 939427"/>
              <a:gd name="connsiteY1" fmla="*/ 2399131 h 2867879"/>
              <a:gd name="connsiteX2" fmla="*/ 0 w 939427"/>
              <a:gd name="connsiteY2" fmla="*/ 468748 h 2867879"/>
              <a:gd name="connsiteX3" fmla="*/ 468748 w 939427"/>
              <a:gd name="connsiteY3" fmla="*/ 0 h 2867879"/>
              <a:gd name="connsiteX4" fmla="*/ 939427 w 939427"/>
              <a:gd name="connsiteY4" fmla="*/ 0 h 286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9427" h="2867879">
                <a:moveTo>
                  <a:pt x="468748" y="2867879"/>
                </a:moveTo>
                <a:cubicBezTo>
                  <a:pt x="209866" y="2867879"/>
                  <a:pt x="0" y="2658013"/>
                  <a:pt x="0" y="2399131"/>
                </a:cubicBezTo>
                <a:lnTo>
                  <a:pt x="0" y="468748"/>
                </a:lnTo>
                <a:cubicBezTo>
                  <a:pt x="0" y="209866"/>
                  <a:pt x="209866" y="0"/>
                  <a:pt x="468748" y="0"/>
                </a:cubicBezTo>
                <a:lnTo>
                  <a:pt x="939427" y="0"/>
                </a:lnTo>
              </a:path>
            </a:pathLst>
          </a:custGeom>
          <a:noFill/>
          <a:ln w="76200">
            <a:solidFill>
              <a:srgbClr val="76828C"/>
            </a:solidFill>
            <a:headEnd type="none" w="med" len="lg"/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ounded Rectangle 31"/>
          <p:cNvSpPr/>
          <p:nvPr/>
        </p:nvSpPr>
        <p:spPr>
          <a:xfrm>
            <a:off x="17487101" y="9602230"/>
            <a:ext cx="2203100" cy="2135381"/>
          </a:xfrm>
          <a:custGeom>
            <a:avLst/>
            <a:gdLst>
              <a:gd name="connsiteX0" fmla="*/ 0 w 2696508"/>
              <a:gd name="connsiteY0" fmla="*/ 449427 h 2812926"/>
              <a:gd name="connsiteX1" fmla="*/ 449427 w 2696508"/>
              <a:gd name="connsiteY1" fmla="*/ 0 h 2812926"/>
              <a:gd name="connsiteX2" fmla="*/ 2247081 w 2696508"/>
              <a:gd name="connsiteY2" fmla="*/ 0 h 2812926"/>
              <a:gd name="connsiteX3" fmla="*/ 2696508 w 2696508"/>
              <a:gd name="connsiteY3" fmla="*/ 449427 h 2812926"/>
              <a:gd name="connsiteX4" fmla="*/ 2696508 w 2696508"/>
              <a:gd name="connsiteY4" fmla="*/ 2363499 h 2812926"/>
              <a:gd name="connsiteX5" fmla="*/ 2247081 w 2696508"/>
              <a:gd name="connsiteY5" fmla="*/ 2812926 h 2812926"/>
              <a:gd name="connsiteX6" fmla="*/ 449427 w 2696508"/>
              <a:gd name="connsiteY6" fmla="*/ 2812926 h 2812926"/>
              <a:gd name="connsiteX7" fmla="*/ 0 w 2696508"/>
              <a:gd name="connsiteY7" fmla="*/ 2363499 h 2812926"/>
              <a:gd name="connsiteX8" fmla="*/ 0 w 2696508"/>
              <a:gd name="connsiteY8" fmla="*/ 449427 h 2812926"/>
              <a:gd name="connsiteX0" fmla="*/ 0 w 2696508"/>
              <a:gd name="connsiteY0" fmla="*/ 449427 h 2812926"/>
              <a:gd name="connsiteX1" fmla="*/ 449427 w 2696508"/>
              <a:gd name="connsiteY1" fmla="*/ 0 h 2812926"/>
              <a:gd name="connsiteX2" fmla="*/ 2247081 w 2696508"/>
              <a:gd name="connsiteY2" fmla="*/ 0 h 2812926"/>
              <a:gd name="connsiteX3" fmla="*/ 2696508 w 2696508"/>
              <a:gd name="connsiteY3" fmla="*/ 449427 h 2812926"/>
              <a:gd name="connsiteX4" fmla="*/ 2675317 w 2696508"/>
              <a:gd name="connsiteY4" fmla="*/ 1396238 h 2812926"/>
              <a:gd name="connsiteX5" fmla="*/ 2696508 w 2696508"/>
              <a:gd name="connsiteY5" fmla="*/ 2363499 h 2812926"/>
              <a:gd name="connsiteX6" fmla="*/ 2247081 w 2696508"/>
              <a:gd name="connsiteY6" fmla="*/ 2812926 h 2812926"/>
              <a:gd name="connsiteX7" fmla="*/ 449427 w 2696508"/>
              <a:gd name="connsiteY7" fmla="*/ 2812926 h 2812926"/>
              <a:gd name="connsiteX8" fmla="*/ 0 w 2696508"/>
              <a:gd name="connsiteY8" fmla="*/ 2363499 h 2812926"/>
              <a:gd name="connsiteX9" fmla="*/ 0 w 2696508"/>
              <a:gd name="connsiteY9" fmla="*/ 449427 h 2812926"/>
              <a:gd name="connsiteX0" fmla="*/ 0 w 2707975"/>
              <a:gd name="connsiteY0" fmla="*/ 449427 h 2812926"/>
              <a:gd name="connsiteX1" fmla="*/ 449427 w 2707975"/>
              <a:gd name="connsiteY1" fmla="*/ 0 h 2812926"/>
              <a:gd name="connsiteX2" fmla="*/ 2247081 w 2707975"/>
              <a:gd name="connsiteY2" fmla="*/ 0 h 2812926"/>
              <a:gd name="connsiteX3" fmla="*/ 2696508 w 2707975"/>
              <a:gd name="connsiteY3" fmla="*/ 449427 h 2812926"/>
              <a:gd name="connsiteX4" fmla="*/ 2707975 w 2707975"/>
              <a:gd name="connsiteY4" fmla="*/ 1412567 h 2812926"/>
              <a:gd name="connsiteX5" fmla="*/ 2696508 w 2707975"/>
              <a:gd name="connsiteY5" fmla="*/ 2363499 h 2812926"/>
              <a:gd name="connsiteX6" fmla="*/ 2247081 w 2707975"/>
              <a:gd name="connsiteY6" fmla="*/ 2812926 h 2812926"/>
              <a:gd name="connsiteX7" fmla="*/ 449427 w 2707975"/>
              <a:gd name="connsiteY7" fmla="*/ 2812926 h 2812926"/>
              <a:gd name="connsiteX8" fmla="*/ 0 w 2707975"/>
              <a:gd name="connsiteY8" fmla="*/ 2363499 h 2812926"/>
              <a:gd name="connsiteX9" fmla="*/ 0 w 2707975"/>
              <a:gd name="connsiteY9" fmla="*/ 449427 h 2812926"/>
              <a:gd name="connsiteX0" fmla="*/ 0 w 2707975"/>
              <a:gd name="connsiteY0" fmla="*/ 449427 h 2816823"/>
              <a:gd name="connsiteX1" fmla="*/ 449427 w 2707975"/>
              <a:gd name="connsiteY1" fmla="*/ 0 h 2816823"/>
              <a:gd name="connsiteX2" fmla="*/ 2247081 w 2707975"/>
              <a:gd name="connsiteY2" fmla="*/ 0 h 2816823"/>
              <a:gd name="connsiteX3" fmla="*/ 2696508 w 2707975"/>
              <a:gd name="connsiteY3" fmla="*/ 449427 h 2816823"/>
              <a:gd name="connsiteX4" fmla="*/ 2707975 w 2707975"/>
              <a:gd name="connsiteY4" fmla="*/ 1412567 h 2816823"/>
              <a:gd name="connsiteX5" fmla="*/ 2696508 w 2707975"/>
              <a:gd name="connsiteY5" fmla="*/ 2363499 h 2816823"/>
              <a:gd name="connsiteX6" fmla="*/ 2247081 w 2707975"/>
              <a:gd name="connsiteY6" fmla="*/ 2812926 h 2816823"/>
              <a:gd name="connsiteX7" fmla="*/ 1287388 w 2707975"/>
              <a:gd name="connsiteY7" fmla="*/ 2816823 h 2816823"/>
              <a:gd name="connsiteX8" fmla="*/ 449427 w 2707975"/>
              <a:gd name="connsiteY8" fmla="*/ 2812926 h 2816823"/>
              <a:gd name="connsiteX9" fmla="*/ 0 w 2707975"/>
              <a:gd name="connsiteY9" fmla="*/ 2363499 h 2816823"/>
              <a:gd name="connsiteX10" fmla="*/ 0 w 2707975"/>
              <a:gd name="connsiteY10" fmla="*/ 449427 h 2816823"/>
              <a:gd name="connsiteX0" fmla="*/ 0 w 2707975"/>
              <a:gd name="connsiteY0" fmla="*/ 2363499 h 2816823"/>
              <a:gd name="connsiteX1" fmla="*/ 0 w 2707975"/>
              <a:gd name="connsiteY1" fmla="*/ 449427 h 2816823"/>
              <a:gd name="connsiteX2" fmla="*/ 449427 w 2707975"/>
              <a:gd name="connsiteY2" fmla="*/ 0 h 2816823"/>
              <a:gd name="connsiteX3" fmla="*/ 2247081 w 2707975"/>
              <a:gd name="connsiteY3" fmla="*/ 0 h 2816823"/>
              <a:gd name="connsiteX4" fmla="*/ 2696508 w 2707975"/>
              <a:gd name="connsiteY4" fmla="*/ 449427 h 2816823"/>
              <a:gd name="connsiteX5" fmla="*/ 2707975 w 2707975"/>
              <a:gd name="connsiteY5" fmla="*/ 1412567 h 2816823"/>
              <a:gd name="connsiteX6" fmla="*/ 2696508 w 2707975"/>
              <a:gd name="connsiteY6" fmla="*/ 2363499 h 2816823"/>
              <a:gd name="connsiteX7" fmla="*/ 2247081 w 2707975"/>
              <a:gd name="connsiteY7" fmla="*/ 2812926 h 2816823"/>
              <a:gd name="connsiteX8" fmla="*/ 1287388 w 2707975"/>
              <a:gd name="connsiteY8" fmla="*/ 2816823 h 2816823"/>
              <a:gd name="connsiteX9" fmla="*/ 449427 w 2707975"/>
              <a:gd name="connsiteY9" fmla="*/ 2812926 h 2816823"/>
              <a:gd name="connsiteX10" fmla="*/ 91440 w 2707975"/>
              <a:gd name="connsiteY10" fmla="*/ 2454939 h 2816823"/>
              <a:gd name="connsiteX0" fmla="*/ 0 w 2707975"/>
              <a:gd name="connsiteY0" fmla="*/ 2363499 h 2816823"/>
              <a:gd name="connsiteX1" fmla="*/ 0 w 2707975"/>
              <a:gd name="connsiteY1" fmla="*/ 449427 h 2816823"/>
              <a:gd name="connsiteX2" fmla="*/ 449427 w 2707975"/>
              <a:gd name="connsiteY2" fmla="*/ 0 h 2816823"/>
              <a:gd name="connsiteX3" fmla="*/ 2247081 w 2707975"/>
              <a:gd name="connsiteY3" fmla="*/ 0 h 2816823"/>
              <a:gd name="connsiteX4" fmla="*/ 2696508 w 2707975"/>
              <a:gd name="connsiteY4" fmla="*/ 449427 h 2816823"/>
              <a:gd name="connsiteX5" fmla="*/ 2707975 w 2707975"/>
              <a:gd name="connsiteY5" fmla="*/ 1412567 h 2816823"/>
              <a:gd name="connsiteX6" fmla="*/ 2696508 w 2707975"/>
              <a:gd name="connsiteY6" fmla="*/ 2363499 h 2816823"/>
              <a:gd name="connsiteX7" fmla="*/ 2247081 w 2707975"/>
              <a:gd name="connsiteY7" fmla="*/ 2812926 h 2816823"/>
              <a:gd name="connsiteX8" fmla="*/ 1287388 w 2707975"/>
              <a:gd name="connsiteY8" fmla="*/ 2816823 h 2816823"/>
              <a:gd name="connsiteX9" fmla="*/ 449427 w 2707975"/>
              <a:gd name="connsiteY9" fmla="*/ 2812926 h 2816823"/>
              <a:gd name="connsiteX0" fmla="*/ 0 w 2707975"/>
              <a:gd name="connsiteY0" fmla="*/ 449427 h 2816823"/>
              <a:gd name="connsiteX1" fmla="*/ 449427 w 2707975"/>
              <a:gd name="connsiteY1" fmla="*/ 0 h 2816823"/>
              <a:gd name="connsiteX2" fmla="*/ 2247081 w 2707975"/>
              <a:gd name="connsiteY2" fmla="*/ 0 h 2816823"/>
              <a:gd name="connsiteX3" fmla="*/ 2696508 w 2707975"/>
              <a:gd name="connsiteY3" fmla="*/ 449427 h 2816823"/>
              <a:gd name="connsiteX4" fmla="*/ 2707975 w 2707975"/>
              <a:gd name="connsiteY4" fmla="*/ 1412567 h 2816823"/>
              <a:gd name="connsiteX5" fmla="*/ 2696508 w 2707975"/>
              <a:gd name="connsiteY5" fmla="*/ 2363499 h 2816823"/>
              <a:gd name="connsiteX6" fmla="*/ 2247081 w 2707975"/>
              <a:gd name="connsiteY6" fmla="*/ 2812926 h 2816823"/>
              <a:gd name="connsiteX7" fmla="*/ 1287388 w 2707975"/>
              <a:gd name="connsiteY7" fmla="*/ 2816823 h 2816823"/>
              <a:gd name="connsiteX8" fmla="*/ 449427 w 2707975"/>
              <a:gd name="connsiteY8" fmla="*/ 2812926 h 2816823"/>
              <a:gd name="connsiteX0" fmla="*/ 0 w 2258548"/>
              <a:gd name="connsiteY0" fmla="*/ 0 h 2816823"/>
              <a:gd name="connsiteX1" fmla="*/ 1797654 w 2258548"/>
              <a:gd name="connsiteY1" fmla="*/ 0 h 2816823"/>
              <a:gd name="connsiteX2" fmla="*/ 2247081 w 2258548"/>
              <a:gd name="connsiteY2" fmla="*/ 449427 h 2816823"/>
              <a:gd name="connsiteX3" fmla="*/ 2258548 w 2258548"/>
              <a:gd name="connsiteY3" fmla="*/ 1412567 h 2816823"/>
              <a:gd name="connsiteX4" fmla="*/ 2247081 w 2258548"/>
              <a:gd name="connsiteY4" fmla="*/ 2363499 h 2816823"/>
              <a:gd name="connsiteX5" fmla="*/ 1797654 w 2258548"/>
              <a:gd name="connsiteY5" fmla="*/ 2812926 h 2816823"/>
              <a:gd name="connsiteX6" fmla="*/ 837961 w 2258548"/>
              <a:gd name="connsiteY6" fmla="*/ 2816823 h 2816823"/>
              <a:gd name="connsiteX7" fmla="*/ 0 w 2258548"/>
              <a:gd name="connsiteY7" fmla="*/ 2812926 h 2816823"/>
              <a:gd name="connsiteX0" fmla="*/ 1797654 w 2258548"/>
              <a:gd name="connsiteY0" fmla="*/ 0 h 2816823"/>
              <a:gd name="connsiteX1" fmla="*/ 2247081 w 2258548"/>
              <a:gd name="connsiteY1" fmla="*/ 449427 h 2816823"/>
              <a:gd name="connsiteX2" fmla="*/ 2258548 w 2258548"/>
              <a:gd name="connsiteY2" fmla="*/ 1412567 h 2816823"/>
              <a:gd name="connsiteX3" fmla="*/ 2247081 w 2258548"/>
              <a:gd name="connsiteY3" fmla="*/ 2363499 h 2816823"/>
              <a:gd name="connsiteX4" fmla="*/ 1797654 w 2258548"/>
              <a:gd name="connsiteY4" fmla="*/ 2812926 h 2816823"/>
              <a:gd name="connsiteX5" fmla="*/ 837961 w 2258548"/>
              <a:gd name="connsiteY5" fmla="*/ 2816823 h 2816823"/>
              <a:gd name="connsiteX6" fmla="*/ 0 w 2258548"/>
              <a:gd name="connsiteY6" fmla="*/ 2812926 h 2816823"/>
              <a:gd name="connsiteX0" fmla="*/ 2247081 w 2258548"/>
              <a:gd name="connsiteY0" fmla="*/ 0 h 2367396"/>
              <a:gd name="connsiteX1" fmla="*/ 2258548 w 2258548"/>
              <a:gd name="connsiteY1" fmla="*/ 963140 h 2367396"/>
              <a:gd name="connsiteX2" fmla="*/ 2247081 w 2258548"/>
              <a:gd name="connsiteY2" fmla="*/ 1914072 h 2367396"/>
              <a:gd name="connsiteX3" fmla="*/ 1797654 w 2258548"/>
              <a:gd name="connsiteY3" fmla="*/ 2363499 h 2367396"/>
              <a:gd name="connsiteX4" fmla="*/ 837961 w 2258548"/>
              <a:gd name="connsiteY4" fmla="*/ 2367396 h 2367396"/>
              <a:gd name="connsiteX5" fmla="*/ 0 w 2258548"/>
              <a:gd name="connsiteY5" fmla="*/ 2363499 h 2367396"/>
              <a:gd name="connsiteX0" fmla="*/ 2279738 w 2279738"/>
              <a:gd name="connsiteY0" fmla="*/ 0 h 2351067"/>
              <a:gd name="connsiteX1" fmla="*/ 2258548 w 2279738"/>
              <a:gd name="connsiteY1" fmla="*/ 946811 h 2351067"/>
              <a:gd name="connsiteX2" fmla="*/ 2247081 w 2279738"/>
              <a:gd name="connsiteY2" fmla="*/ 1897743 h 2351067"/>
              <a:gd name="connsiteX3" fmla="*/ 1797654 w 2279738"/>
              <a:gd name="connsiteY3" fmla="*/ 2347170 h 2351067"/>
              <a:gd name="connsiteX4" fmla="*/ 837961 w 2279738"/>
              <a:gd name="connsiteY4" fmla="*/ 2351067 h 2351067"/>
              <a:gd name="connsiteX5" fmla="*/ 0 w 2279738"/>
              <a:gd name="connsiteY5" fmla="*/ 2347170 h 2351067"/>
              <a:gd name="connsiteX0" fmla="*/ 2279738 w 2279738"/>
              <a:gd name="connsiteY0" fmla="*/ 0 h 2351067"/>
              <a:gd name="connsiteX1" fmla="*/ 2258548 w 2279738"/>
              <a:gd name="connsiteY1" fmla="*/ 946811 h 2351067"/>
              <a:gd name="connsiteX2" fmla="*/ 2263410 w 2279738"/>
              <a:gd name="connsiteY2" fmla="*/ 1897743 h 2351067"/>
              <a:gd name="connsiteX3" fmla="*/ 1797654 w 2279738"/>
              <a:gd name="connsiteY3" fmla="*/ 2347170 h 2351067"/>
              <a:gd name="connsiteX4" fmla="*/ 837961 w 2279738"/>
              <a:gd name="connsiteY4" fmla="*/ 2351067 h 2351067"/>
              <a:gd name="connsiteX5" fmla="*/ 0 w 2279738"/>
              <a:gd name="connsiteY5" fmla="*/ 2347170 h 2351067"/>
              <a:gd name="connsiteX0" fmla="*/ 1441777 w 1441777"/>
              <a:gd name="connsiteY0" fmla="*/ 0 h 2351067"/>
              <a:gd name="connsiteX1" fmla="*/ 1420587 w 1441777"/>
              <a:gd name="connsiteY1" fmla="*/ 946811 h 2351067"/>
              <a:gd name="connsiteX2" fmla="*/ 1425449 w 1441777"/>
              <a:gd name="connsiteY2" fmla="*/ 1897743 h 2351067"/>
              <a:gd name="connsiteX3" fmla="*/ 959693 w 1441777"/>
              <a:gd name="connsiteY3" fmla="*/ 2347170 h 2351067"/>
              <a:gd name="connsiteX4" fmla="*/ 0 w 1441777"/>
              <a:gd name="connsiteY4" fmla="*/ 2351067 h 2351067"/>
              <a:gd name="connsiteX0" fmla="*/ 1409120 w 1425449"/>
              <a:gd name="connsiteY0" fmla="*/ 0 h 2334739"/>
              <a:gd name="connsiteX1" fmla="*/ 1420587 w 1425449"/>
              <a:gd name="connsiteY1" fmla="*/ 930483 h 2334739"/>
              <a:gd name="connsiteX2" fmla="*/ 1425449 w 1425449"/>
              <a:gd name="connsiteY2" fmla="*/ 1881415 h 2334739"/>
              <a:gd name="connsiteX3" fmla="*/ 959693 w 1425449"/>
              <a:gd name="connsiteY3" fmla="*/ 2330842 h 2334739"/>
              <a:gd name="connsiteX4" fmla="*/ 0 w 1425449"/>
              <a:gd name="connsiteY4" fmla="*/ 2334739 h 2334739"/>
              <a:gd name="connsiteX0" fmla="*/ 1409120 w 1425449"/>
              <a:gd name="connsiteY0" fmla="*/ 0 h 2334739"/>
              <a:gd name="connsiteX1" fmla="*/ 1420587 w 1425449"/>
              <a:gd name="connsiteY1" fmla="*/ 930483 h 2334739"/>
              <a:gd name="connsiteX2" fmla="*/ 1425449 w 1425449"/>
              <a:gd name="connsiteY2" fmla="*/ 1881415 h 2334739"/>
              <a:gd name="connsiteX3" fmla="*/ 959693 w 1425449"/>
              <a:gd name="connsiteY3" fmla="*/ 2330842 h 2334739"/>
              <a:gd name="connsiteX4" fmla="*/ 0 w 1425449"/>
              <a:gd name="connsiteY4" fmla="*/ 2334739 h 2334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5449" h="2334739">
                <a:moveTo>
                  <a:pt x="1409120" y="0"/>
                </a:moveTo>
                <a:lnTo>
                  <a:pt x="1420587" y="930483"/>
                </a:lnTo>
                <a:cubicBezTo>
                  <a:pt x="1422208" y="1247460"/>
                  <a:pt x="1423828" y="1564438"/>
                  <a:pt x="1425449" y="1881415"/>
                </a:cubicBezTo>
                <a:cubicBezTo>
                  <a:pt x="1425449" y="2204716"/>
                  <a:pt x="1207905" y="2330842"/>
                  <a:pt x="959693" y="2330842"/>
                </a:cubicBezTo>
                <a:lnTo>
                  <a:pt x="0" y="2334739"/>
                </a:lnTo>
              </a:path>
            </a:pathLst>
          </a:custGeom>
          <a:noFill/>
          <a:ln w="76200">
            <a:solidFill>
              <a:srgbClr val="7682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12051239" y="7300026"/>
            <a:ext cx="9340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rgbClr val="76828C"/>
                </a:solidFill>
                <a:latin typeface="Segoe UI Semibold" charset="0"/>
                <a:ea typeface="Segoe UI Semibold" charset="0"/>
                <a:cs typeface="Segoe UI Semibold" charset="0"/>
              </a:rPr>
              <a:t>No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14795060" y="8752725"/>
            <a:ext cx="9340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76828C"/>
                </a:solidFill>
                <a:latin typeface="Segoe UI Semibold" charset="0"/>
                <a:ea typeface="Segoe UI Semibold" charset="0"/>
                <a:cs typeface="Segoe UI Semibold" charset="0"/>
              </a:rPr>
              <a:t>Yes</a:t>
            </a:r>
          </a:p>
        </p:txBody>
      </p:sp>
      <p:cxnSp>
        <p:nvCxnSpPr>
          <p:cNvPr id="48" name="Straight Connector 47"/>
          <p:cNvCxnSpPr/>
          <p:nvPr/>
        </p:nvCxnSpPr>
        <p:spPr>
          <a:xfrm>
            <a:off x="15282818" y="9230621"/>
            <a:ext cx="0" cy="685800"/>
          </a:xfrm>
          <a:prstGeom prst="line">
            <a:avLst/>
          </a:prstGeom>
          <a:noFill/>
          <a:ln w="76200">
            <a:solidFill>
              <a:srgbClr val="76828C"/>
            </a:solidFill>
            <a:headEnd type="none" w="med" len="lg"/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9" name="Oval 48"/>
          <p:cNvSpPr/>
          <p:nvPr/>
        </p:nvSpPr>
        <p:spPr>
          <a:xfrm>
            <a:off x="17622608" y="457200"/>
            <a:ext cx="825172" cy="825172"/>
          </a:xfrm>
          <a:prstGeom prst="ellipse">
            <a:avLst/>
          </a:prstGeom>
          <a:solidFill>
            <a:srgbClr val="7682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>
                <a:latin typeface="Open Sans" charset="0"/>
                <a:ea typeface="Open Sans" charset="0"/>
                <a:cs typeface="Open Sans" charset="0"/>
              </a:rPr>
              <a:t>1</a:t>
            </a:r>
          </a:p>
        </p:txBody>
      </p:sp>
      <p:sp>
        <p:nvSpPr>
          <p:cNvPr id="50" name="Oval 49"/>
          <p:cNvSpPr/>
          <p:nvPr/>
        </p:nvSpPr>
        <p:spPr>
          <a:xfrm>
            <a:off x="12100235" y="3146961"/>
            <a:ext cx="825172" cy="825172"/>
          </a:xfrm>
          <a:prstGeom prst="ellipse">
            <a:avLst/>
          </a:prstGeom>
          <a:solidFill>
            <a:srgbClr val="7682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atin typeface="Open Sans" charset="0"/>
                <a:ea typeface="Open Sans" charset="0"/>
                <a:cs typeface="Open Sans" charset="0"/>
              </a:rPr>
              <a:t>2</a:t>
            </a:r>
          </a:p>
        </p:txBody>
      </p:sp>
      <p:sp>
        <p:nvSpPr>
          <p:cNvPr id="51" name="Oval 50"/>
          <p:cNvSpPr/>
          <p:nvPr/>
        </p:nvSpPr>
        <p:spPr>
          <a:xfrm>
            <a:off x="16661929" y="6117082"/>
            <a:ext cx="825172" cy="825172"/>
          </a:xfrm>
          <a:prstGeom prst="ellipse">
            <a:avLst/>
          </a:prstGeom>
          <a:solidFill>
            <a:srgbClr val="7682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atin typeface="Open Sans" charset="0"/>
                <a:ea typeface="Open Sans" charset="0"/>
                <a:cs typeface="Open Sans" charset="0"/>
              </a:rPr>
              <a:t>3</a:t>
            </a:r>
          </a:p>
        </p:txBody>
      </p:sp>
      <p:sp>
        <p:nvSpPr>
          <p:cNvPr id="52" name="Oval 51"/>
          <p:cNvSpPr/>
          <p:nvPr/>
        </p:nvSpPr>
        <p:spPr>
          <a:xfrm>
            <a:off x="12095942" y="9975256"/>
            <a:ext cx="825172" cy="825172"/>
          </a:xfrm>
          <a:prstGeom prst="ellipse">
            <a:avLst/>
          </a:prstGeom>
          <a:solidFill>
            <a:srgbClr val="7682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atin typeface="Open Sans" charset="0"/>
                <a:ea typeface="Open Sans" charset="0"/>
                <a:cs typeface="Open Sans" charset="0"/>
              </a:rPr>
              <a:t>4</a:t>
            </a:r>
          </a:p>
        </p:txBody>
      </p:sp>
      <p:sp>
        <p:nvSpPr>
          <p:cNvPr id="53" name="Oval 52"/>
          <p:cNvSpPr/>
          <p:nvPr/>
        </p:nvSpPr>
        <p:spPr>
          <a:xfrm>
            <a:off x="21593864" y="8077597"/>
            <a:ext cx="825172" cy="825172"/>
          </a:xfrm>
          <a:prstGeom prst="ellipse">
            <a:avLst/>
          </a:prstGeom>
          <a:solidFill>
            <a:srgbClr val="7682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atin typeface="Open Sans" charset="0"/>
                <a:ea typeface="Open Sans" charset="0"/>
                <a:cs typeface="Open Sans" charset="0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935157279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39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Chart example: horizontal</a:t>
            </a:r>
          </a:p>
        </p:txBody>
      </p:sp>
      <p:sp>
        <p:nvSpPr>
          <p:cNvPr id="40" name="Rectangle 39"/>
          <p:cNvSpPr/>
          <p:nvPr/>
        </p:nvSpPr>
        <p:spPr>
          <a:xfrm>
            <a:off x="522515" y="4510645"/>
            <a:ext cx="3783610" cy="6856602"/>
          </a:xfrm>
          <a:prstGeom prst="rect">
            <a:avLst/>
          </a:prstGeom>
          <a:solidFill>
            <a:srgbClr val="ECF0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1244509" y="6392603"/>
            <a:ext cx="2339620" cy="1131483"/>
          </a:xfrm>
          <a:prstGeom prst="rect">
            <a:avLst/>
          </a:prstGeom>
          <a:solidFill>
            <a:srgbClr val="F9D3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1244509" y="7941118"/>
            <a:ext cx="2339620" cy="1131483"/>
          </a:xfrm>
          <a:prstGeom prst="rect">
            <a:avLst/>
          </a:prstGeom>
          <a:solidFill>
            <a:srgbClr val="F9D3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5028119" y="4510645"/>
            <a:ext cx="5789139" cy="4719092"/>
          </a:xfrm>
          <a:prstGeom prst="rect">
            <a:avLst/>
          </a:prstGeom>
          <a:solidFill>
            <a:srgbClr val="ECF0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5541387" y="5984384"/>
            <a:ext cx="4769977" cy="1037853"/>
          </a:xfrm>
          <a:prstGeom prst="rect">
            <a:avLst/>
          </a:prstGeom>
          <a:solidFill>
            <a:srgbClr val="9378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5530002" y="7217218"/>
            <a:ext cx="4792747" cy="671108"/>
          </a:xfrm>
          <a:prstGeom prst="rect">
            <a:avLst/>
          </a:prstGeom>
          <a:solidFill>
            <a:srgbClr val="A3B3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5530002" y="8083307"/>
            <a:ext cx="4792747" cy="671108"/>
          </a:xfrm>
          <a:prstGeom prst="rect">
            <a:avLst/>
          </a:prstGeom>
          <a:solidFill>
            <a:srgbClr val="A3B3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/>
          <p:cNvSpPr txBox="1"/>
          <p:nvPr/>
        </p:nvSpPr>
        <p:spPr>
          <a:xfrm>
            <a:off x="522514" y="4969553"/>
            <a:ext cx="378361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0" dirty="0" err="1">
                <a:solidFill>
                  <a:srgbClr val="76828C"/>
                </a:solidFill>
                <a:latin typeface="Segoe UI" charset="0"/>
                <a:ea typeface="Segoe UI" charset="0"/>
                <a:cs typeface="Segoe UI" charset="0"/>
              </a:rPr>
              <a:t>CustomRender</a:t>
            </a:r>
            <a:endParaRPr lang="en-US" sz="3200" b="0" dirty="0">
              <a:solidFill>
                <a:srgbClr val="76828C"/>
              </a:solidFill>
              <a:latin typeface="Segoe UI" charset="0"/>
              <a:ea typeface="Segoe UI" charset="0"/>
              <a:cs typeface="Segoe UI" charset="0"/>
            </a:endParaRPr>
          </a:p>
          <a:p>
            <a:pPr algn="ctr"/>
            <a:r>
              <a:rPr lang="en-US" sz="2400" b="0" dirty="0">
                <a:solidFill>
                  <a:srgbClr val="76828C"/>
                </a:solidFill>
                <a:latin typeface="Open Sans Light" charset="0"/>
                <a:ea typeface="Open Sans Light" charset="0"/>
                <a:cs typeface="Open Sans Light" charset="0"/>
              </a:rPr>
              <a:t>Portable class library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5530002" y="4933698"/>
            <a:ext cx="47813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0" dirty="0" err="1">
                <a:solidFill>
                  <a:srgbClr val="76828C"/>
                </a:solidFill>
                <a:latin typeface="Segoe UI" charset="0"/>
                <a:ea typeface="Segoe UI" charset="0"/>
                <a:cs typeface="Segoe UI" charset="0"/>
              </a:rPr>
              <a:t>CustomRender.iOS</a:t>
            </a:r>
            <a:endParaRPr lang="en-US" sz="3200" b="0" dirty="0">
              <a:solidFill>
                <a:srgbClr val="76828C"/>
              </a:solidFill>
              <a:latin typeface="Segoe UI" charset="0"/>
              <a:ea typeface="Segoe UI" charset="0"/>
              <a:cs typeface="Segoe UI" charset="0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11539252" y="4460604"/>
            <a:ext cx="5789139" cy="4719092"/>
          </a:xfrm>
          <a:prstGeom prst="rect">
            <a:avLst/>
          </a:prstGeom>
          <a:solidFill>
            <a:srgbClr val="ECF0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12052520" y="5934343"/>
            <a:ext cx="4769977" cy="1037853"/>
          </a:xfrm>
          <a:prstGeom prst="rect">
            <a:avLst/>
          </a:prstGeom>
          <a:solidFill>
            <a:srgbClr val="B8E7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12041135" y="7167177"/>
            <a:ext cx="4792747" cy="671108"/>
          </a:xfrm>
          <a:prstGeom prst="rect">
            <a:avLst/>
          </a:prstGeom>
          <a:solidFill>
            <a:srgbClr val="A3B3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12041135" y="8033266"/>
            <a:ext cx="4792747" cy="671108"/>
          </a:xfrm>
          <a:prstGeom prst="rect">
            <a:avLst/>
          </a:prstGeom>
          <a:solidFill>
            <a:srgbClr val="A3B3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/>
          <p:cNvSpPr txBox="1"/>
          <p:nvPr/>
        </p:nvSpPr>
        <p:spPr>
          <a:xfrm>
            <a:off x="12041135" y="4883657"/>
            <a:ext cx="47813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0" dirty="0" err="1">
                <a:solidFill>
                  <a:srgbClr val="76828C"/>
                </a:solidFill>
                <a:latin typeface="Segoe UI" charset="0"/>
                <a:ea typeface="Segoe UI" charset="0"/>
                <a:cs typeface="Segoe UI" charset="0"/>
              </a:rPr>
              <a:t>CustomRender.Droid</a:t>
            </a:r>
            <a:endParaRPr lang="en-US" sz="3200" b="0" dirty="0">
              <a:solidFill>
                <a:srgbClr val="76828C"/>
              </a:solidFill>
              <a:latin typeface="Segoe UI" charset="0"/>
              <a:ea typeface="Segoe UI" charset="0"/>
              <a:cs typeface="Segoe UI" charset="0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18050385" y="4460604"/>
            <a:ext cx="5789139" cy="4719092"/>
          </a:xfrm>
          <a:prstGeom prst="rect">
            <a:avLst/>
          </a:prstGeom>
          <a:solidFill>
            <a:srgbClr val="ECF0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18563653" y="5934343"/>
            <a:ext cx="4769977" cy="1037853"/>
          </a:xfrm>
          <a:prstGeom prst="rect">
            <a:avLst/>
          </a:prstGeom>
          <a:solidFill>
            <a:srgbClr val="4FCA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18552269" y="7167177"/>
            <a:ext cx="4792747" cy="671108"/>
          </a:xfrm>
          <a:prstGeom prst="rect">
            <a:avLst/>
          </a:prstGeom>
          <a:solidFill>
            <a:srgbClr val="A3B3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18552269" y="8033266"/>
            <a:ext cx="4792747" cy="671108"/>
          </a:xfrm>
          <a:prstGeom prst="rect">
            <a:avLst/>
          </a:prstGeom>
          <a:solidFill>
            <a:srgbClr val="A3B3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/>
          <p:cNvSpPr txBox="1"/>
          <p:nvPr/>
        </p:nvSpPr>
        <p:spPr>
          <a:xfrm>
            <a:off x="18552269" y="4883657"/>
            <a:ext cx="47813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0" dirty="0" err="1">
                <a:solidFill>
                  <a:srgbClr val="76828C"/>
                </a:solidFill>
                <a:latin typeface="Segoe UI" charset="0"/>
                <a:ea typeface="Segoe UI" charset="0"/>
                <a:cs typeface="Segoe UI" charset="0"/>
              </a:rPr>
              <a:t>CustomRender.WinPhone</a:t>
            </a:r>
            <a:endParaRPr lang="en-US" sz="3200" b="0" dirty="0">
              <a:solidFill>
                <a:srgbClr val="76828C"/>
              </a:solidFill>
              <a:latin typeface="Segoe UI" charset="0"/>
              <a:ea typeface="Segoe UI" charset="0"/>
              <a:cs typeface="Segoe UI" charset="0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1244508" y="6707411"/>
            <a:ext cx="2339620" cy="52322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>
            <a:lvl1pPr algn="l">
              <a:defRPr sz="2800" b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algn="ctr"/>
            <a:r>
              <a:rPr lang="en-US" dirty="0">
                <a:solidFill>
                  <a:srgbClr val="76828B"/>
                </a:solidFill>
              </a:rPr>
              <a:t>App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244508" y="8245249"/>
            <a:ext cx="2339620" cy="52322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>
            <a:lvl1pPr algn="l">
              <a:defRPr sz="2800" b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algn="ctr"/>
            <a:r>
              <a:rPr lang="en-US" dirty="0" err="1">
                <a:solidFill>
                  <a:srgbClr val="76828B"/>
                </a:solidFill>
              </a:rPr>
              <a:t>MainPage</a:t>
            </a:r>
            <a:endParaRPr lang="en-US" dirty="0">
              <a:solidFill>
                <a:srgbClr val="76828B"/>
              </a:solidFill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5541387" y="6241700"/>
            <a:ext cx="4769977" cy="4616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>
            <a:lvl1pPr algn="l">
              <a:defRPr sz="2800" b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algn="ctr"/>
            <a:r>
              <a:rPr lang="en-US" sz="2400" dirty="0" err="1"/>
              <a:t>MyEntryRenderer</a:t>
            </a:r>
            <a:endParaRPr lang="en-US" sz="2400" dirty="0"/>
          </a:p>
        </p:txBody>
      </p:sp>
      <p:sp>
        <p:nvSpPr>
          <p:cNvPr id="64" name="TextBox 63"/>
          <p:cNvSpPr txBox="1"/>
          <p:nvPr/>
        </p:nvSpPr>
        <p:spPr>
          <a:xfrm>
            <a:off x="5530495" y="7291162"/>
            <a:ext cx="4769977" cy="4616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>
            <a:lvl1pPr algn="l">
              <a:defRPr sz="2800" b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algn="ctr"/>
            <a:r>
              <a:rPr lang="en-US" sz="2400" dirty="0" err="1"/>
              <a:t>EntryRenderer</a:t>
            </a:r>
            <a:endParaRPr lang="en-US" sz="2400" dirty="0"/>
          </a:p>
        </p:txBody>
      </p:sp>
      <p:sp>
        <p:nvSpPr>
          <p:cNvPr id="66" name="TextBox 65"/>
          <p:cNvSpPr txBox="1"/>
          <p:nvPr/>
        </p:nvSpPr>
        <p:spPr>
          <a:xfrm>
            <a:off x="5550524" y="8148496"/>
            <a:ext cx="4769977" cy="4616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>
            <a:lvl1pPr algn="l">
              <a:defRPr sz="2800" b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algn="ctr"/>
            <a:r>
              <a:rPr lang="en-US" sz="2400" dirty="0" err="1"/>
              <a:t>Xamarin.iOS</a:t>
            </a:r>
            <a:r>
              <a:rPr lang="en-US" sz="2400" dirty="0"/>
              <a:t> SDK assemblies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12038818" y="6241700"/>
            <a:ext cx="4769977" cy="4616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>
            <a:lvl1pPr algn="l">
              <a:defRPr sz="2800" b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algn="ctr"/>
            <a:r>
              <a:rPr lang="en-US" sz="2400" dirty="0" err="1"/>
              <a:t>MyEntryRenderer</a:t>
            </a:r>
            <a:endParaRPr lang="en-US" sz="2400" dirty="0"/>
          </a:p>
        </p:txBody>
      </p:sp>
      <p:sp>
        <p:nvSpPr>
          <p:cNvPr id="68" name="TextBox 67"/>
          <p:cNvSpPr txBox="1"/>
          <p:nvPr/>
        </p:nvSpPr>
        <p:spPr>
          <a:xfrm>
            <a:off x="12027926" y="7291162"/>
            <a:ext cx="4769977" cy="4616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>
            <a:lvl1pPr algn="l">
              <a:defRPr sz="2800" b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algn="ctr"/>
            <a:r>
              <a:rPr lang="en-US" sz="2400" dirty="0" err="1"/>
              <a:t>EntryRenderer</a:t>
            </a:r>
            <a:endParaRPr lang="en-US" sz="2400" dirty="0"/>
          </a:p>
        </p:txBody>
      </p:sp>
      <p:sp>
        <p:nvSpPr>
          <p:cNvPr id="69" name="TextBox 68"/>
          <p:cNvSpPr txBox="1"/>
          <p:nvPr/>
        </p:nvSpPr>
        <p:spPr>
          <a:xfrm>
            <a:off x="12047955" y="8148496"/>
            <a:ext cx="4769977" cy="4616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>
            <a:lvl1pPr algn="l">
              <a:defRPr sz="2800" b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algn="ctr"/>
            <a:r>
              <a:rPr lang="en-US" sz="2400" dirty="0" err="1"/>
              <a:t>Xamarin.Android</a:t>
            </a:r>
            <a:r>
              <a:rPr lang="en-US" sz="2400" dirty="0"/>
              <a:t> SDK assemblies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18554516" y="6253622"/>
            <a:ext cx="4769977" cy="4616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>
            <a:lvl1pPr algn="l">
              <a:defRPr sz="2800" b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algn="ctr"/>
            <a:r>
              <a:rPr lang="en-US" sz="2400" dirty="0" err="1"/>
              <a:t>MyEntryRenderer</a:t>
            </a:r>
            <a:endParaRPr lang="en-US" sz="2400" dirty="0"/>
          </a:p>
        </p:txBody>
      </p:sp>
      <p:sp>
        <p:nvSpPr>
          <p:cNvPr id="74" name="TextBox 73"/>
          <p:cNvSpPr txBox="1"/>
          <p:nvPr/>
        </p:nvSpPr>
        <p:spPr>
          <a:xfrm>
            <a:off x="18543624" y="7303084"/>
            <a:ext cx="4769977" cy="4616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>
            <a:lvl1pPr algn="l">
              <a:defRPr sz="2800" b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algn="ctr"/>
            <a:r>
              <a:rPr lang="en-US" sz="2400" dirty="0" err="1"/>
              <a:t>EntryRenderer</a:t>
            </a:r>
            <a:endParaRPr lang="en-US" sz="2400" dirty="0"/>
          </a:p>
        </p:txBody>
      </p:sp>
      <p:sp>
        <p:nvSpPr>
          <p:cNvPr id="75" name="TextBox 74"/>
          <p:cNvSpPr txBox="1"/>
          <p:nvPr/>
        </p:nvSpPr>
        <p:spPr>
          <a:xfrm>
            <a:off x="18563653" y="8160418"/>
            <a:ext cx="4769977" cy="4616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>
            <a:lvl1pPr algn="l">
              <a:defRPr sz="2800" b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algn="ctr"/>
            <a:r>
              <a:rPr lang="en-US" sz="2400" dirty="0"/>
              <a:t>Windows Phone SDK assemblies</a:t>
            </a:r>
          </a:p>
        </p:txBody>
      </p:sp>
      <p:sp>
        <p:nvSpPr>
          <p:cNvPr id="83" name="Rounded Rectangle 28"/>
          <p:cNvSpPr/>
          <p:nvPr/>
        </p:nvSpPr>
        <p:spPr>
          <a:xfrm flipH="1">
            <a:off x="4745456" y="6494609"/>
            <a:ext cx="804672" cy="3593592"/>
          </a:xfrm>
          <a:custGeom>
            <a:avLst/>
            <a:gdLst>
              <a:gd name="connsiteX0" fmla="*/ 0 w 3204701"/>
              <a:gd name="connsiteY0" fmla="*/ 534128 h 3204701"/>
              <a:gd name="connsiteX1" fmla="*/ 534128 w 3204701"/>
              <a:gd name="connsiteY1" fmla="*/ 0 h 3204701"/>
              <a:gd name="connsiteX2" fmla="*/ 2670573 w 3204701"/>
              <a:gd name="connsiteY2" fmla="*/ 0 h 3204701"/>
              <a:gd name="connsiteX3" fmla="*/ 3204701 w 3204701"/>
              <a:gd name="connsiteY3" fmla="*/ 534128 h 3204701"/>
              <a:gd name="connsiteX4" fmla="*/ 3204701 w 3204701"/>
              <a:gd name="connsiteY4" fmla="*/ 2670573 h 3204701"/>
              <a:gd name="connsiteX5" fmla="*/ 2670573 w 3204701"/>
              <a:gd name="connsiteY5" fmla="*/ 3204701 h 3204701"/>
              <a:gd name="connsiteX6" fmla="*/ 534128 w 3204701"/>
              <a:gd name="connsiteY6" fmla="*/ 3204701 h 3204701"/>
              <a:gd name="connsiteX7" fmla="*/ 0 w 3204701"/>
              <a:gd name="connsiteY7" fmla="*/ 2670573 h 3204701"/>
              <a:gd name="connsiteX8" fmla="*/ 0 w 3204701"/>
              <a:gd name="connsiteY8" fmla="*/ 534128 h 3204701"/>
              <a:gd name="connsiteX0" fmla="*/ 0 w 3204701"/>
              <a:gd name="connsiteY0" fmla="*/ 2670573 h 3204701"/>
              <a:gd name="connsiteX1" fmla="*/ 534128 w 3204701"/>
              <a:gd name="connsiteY1" fmla="*/ 0 h 3204701"/>
              <a:gd name="connsiteX2" fmla="*/ 2670573 w 3204701"/>
              <a:gd name="connsiteY2" fmla="*/ 0 h 3204701"/>
              <a:gd name="connsiteX3" fmla="*/ 3204701 w 3204701"/>
              <a:gd name="connsiteY3" fmla="*/ 534128 h 3204701"/>
              <a:gd name="connsiteX4" fmla="*/ 3204701 w 3204701"/>
              <a:gd name="connsiteY4" fmla="*/ 2670573 h 3204701"/>
              <a:gd name="connsiteX5" fmla="*/ 2670573 w 3204701"/>
              <a:gd name="connsiteY5" fmla="*/ 3204701 h 3204701"/>
              <a:gd name="connsiteX6" fmla="*/ 534128 w 3204701"/>
              <a:gd name="connsiteY6" fmla="*/ 3204701 h 3204701"/>
              <a:gd name="connsiteX7" fmla="*/ 0 w 3204701"/>
              <a:gd name="connsiteY7" fmla="*/ 2670573 h 3204701"/>
              <a:gd name="connsiteX0" fmla="*/ 267056 w 2937629"/>
              <a:gd name="connsiteY0" fmla="*/ 3204701 h 3204701"/>
              <a:gd name="connsiteX1" fmla="*/ 267056 w 2937629"/>
              <a:gd name="connsiteY1" fmla="*/ 0 h 3204701"/>
              <a:gd name="connsiteX2" fmla="*/ 2403501 w 2937629"/>
              <a:gd name="connsiteY2" fmla="*/ 0 h 3204701"/>
              <a:gd name="connsiteX3" fmla="*/ 2937629 w 2937629"/>
              <a:gd name="connsiteY3" fmla="*/ 534128 h 3204701"/>
              <a:gd name="connsiteX4" fmla="*/ 2937629 w 2937629"/>
              <a:gd name="connsiteY4" fmla="*/ 2670573 h 3204701"/>
              <a:gd name="connsiteX5" fmla="*/ 2403501 w 2937629"/>
              <a:gd name="connsiteY5" fmla="*/ 3204701 h 3204701"/>
              <a:gd name="connsiteX6" fmla="*/ 267056 w 2937629"/>
              <a:gd name="connsiteY6" fmla="*/ 3204701 h 3204701"/>
              <a:gd name="connsiteX0" fmla="*/ 267056 w 2937629"/>
              <a:gd name="connsiteY0" fmla="*/ 3204701 h 3296141"/>
              <a:gd name="connsiteX1" fmla="*/ 267056 w 2937629"/>
              <a:gd name="connsiteY1" fmla="*/ 0 h 3296141"/>
              <a:gd name="connsiteX2" fmla="*/ 2403501 w 2937629"/>
              <a:gd name="connsiteY2" fmla="*/ 0 h 3296141"/>
              <a:gd name="connsiteX3" fmla="*/ 2937629 w 2937629"/>
              <a:gd name="connsiteY3" fmla="*/ 534128 h 3296141"/>
              <a:gd name="connsiteX4" fmla="*/ 2937629 w 2937629"/>
              <a:gd name="connsiteY4" fmla="*/ 2670573 h 3296141"/>
              <a:gd name="connsiteX5" fmla="*/ 2403501 w 2937629"/>
              <a:gd name="connsiteY5" fmla="*/ 3204701 h 3296141"/>
              <a:gd name="connsiteX6" fmla="*/ 358496 w 2937629"/>
              <a:gd name="connsiteY6" fmla="*/ 3296141 h 3296141"/>
              <a:gd name="connsiteX0" fmla="*/ 0 w 2670573"/>
              <a:gd name="connsiteY0" fmla="*/ 0 h 3296141"/>
              <a:gd name="connsiteX1" fmla="*/ 2136445 w 2670573"/>
              <a:gd name="connsiteY1" fmla="*/ 0 h 3296141"/>
              <a:gd name="connsiteX2" fmla="*/ 2670573 w 2670573"/>
              <a:gd name="connsiteY2" fmla="*/ 534128 h 3296141"/>
              <a:gd name="connsiteX3" fmla="*/ 2670573 w 2670573"/>
              <a:gd name="connsiteY3" fmla="*/ 2670573 h 3296141"/>
              <a:gd name="connsiteX4" fmla="*/ 2136445 w 2670573"/>
              <a:gd name="connsiteY4" fmla="*/ 3204701 h 3296141"/>
              <a:gd name="connsiteX5" fmla="*/ 91440 w 2670573"/>
              <a:gd name="connsiteY5" fmla="*/ 3296141 h 3296141"/>
              <a:gd name="connsiteX0" fmla="*/ 0 w 2670573"/>
              <a:gd name="connsiteY0" fmla="*/ 0 h 3209056"/>
              <a:gd name="connsiteX1" fmla="*/ 2136445 w 2670573"/>
              <a:gd name="connsiteY1" fmla="*/ 0 h 3209056"/>
              <a:gd name="connsiteX2" fmla="*/ 2670573 w 2670573"/>
              <a:gd name="connsiteY2" fmla="*/ 534128 h 3209056"/>
              <a:gd name="connsiteX3" fmla="*/ 2670573 w 2670573"/>
              <a:gd name="connsiteY3" fmla="*/ 2670573 h 3209056"/>
              <a:gd name="connsiteX4" fmla="*/ 2136445 w 2670573"/>
              <a:gd name="connsiteY4" fmla="*/ 3204701 h 3209056"/>
              <a:gd name="connsiteX5" fmla="*/ 91440 w 2670573"/>
              <a:gd name="connsiteY5" fmla="*/ 3209056 h 3209056"/>
              <a:gd name="connsiteX0" fmla="*/ 0 w 2670573"/>
              <a:gd name="connsiteY0" fmla="*/ 0 h 3223570"/>
              <a:gd name="connsiteX1" fmla="*/ 2136445 w 2670573"/>
              <a:gd name="connsiteY1" fmla="*/ 0 h 3223570"/>
              <a:gd name="connsiteX2" fmla="*/ 2670573 w 2670573"/>
              <a:gd name="connsiteY2" fmla="*/ 534128 h 3223570"/>
              <a:gd name="connsiteX3" fmla="*/ 2670573 w 2670573"/>
              <a:gd name="connsiteY3" fmla="*/ 2670573 h 3223570"/>
              <a:gd name="connsiteX4" fmla="*/ 2136445 w 2670573"/>
              <a:gd name="connsiteY4" fmla="*/ 3204701 h 3223570"/>
              <a:gd name="connsiteX5" fmla="*/ 47897 w 2670573"/>
              <a:gd name="connsiteY5" fmla="*/ 3223570 h 3223570"/>
              <a:gd name="connsiteX0" fmla="*/ 0 w 2670573"/>
              <a:gd name="connsiteY0" fmla="*/ 0 h 3204701"/>
              <a:gd name="connsiteX1" fmla="*/ 2136445 w 2670573"/>
              <a:gd name="connsiteY1" fmla="*/ 0 h 3204701"/>
              <a:gd name="connsiteX2" fmla="*/ 2670573 w 2670573"/>
              <a:gd name="connsiteY2" fmla="*/ 534128 h 3204701"/>
              <a:gd name="connsiteX3" fmla="*/ 2670573 w 2670573"/>
              <a:gd name="connsiteY3" fmla="*/ 2670573 h 3204701"/>
              <a:gd name="connsiteX4" fmla="*/ 2136445 w 2670573"/>
              <a:gd name="connsiteY4" fmla="*/ 3204701 h 3204701"/>
              <a:gd name="connsiteX0" fmla="*/ 0 w 2670573"/>
              <a:gd name="connsiteY0" fmla="*/ 0 h 2670573"/>
              <a:gd name="connsiteX1" fmla="*/ 2136445 w 2670573"/>
              <a:gd name="connsiteY1" fmla="*/ 0 h 2670573"/>
              <a:gd name="connsiteX2" fmla="*/ 2670573 w 2670573"/>
              <a:gd name="connsiteY2" fmla="*/ 534128 h 2670573"/>
              <a:gd name="connsiteX3" fmla="*/ 2670573 w 2670573"/>
              <a:gd name="connsiteY3" fmla="*/ 2670573 h 2670573"/>
              <a:gd name="connsiteX0" fmla="*/ 0 w 1219145"/>
              <a:gd name="connsiteY0" fmla="*/ 14514 h 2670573"/>
              <a:gd name="connsiteX1" fmla="*/ 685017 w 1219145"/>
              <a:gd name="connsiteY1" fmla="*/ 0 h 2670573"/>
              <a:gd name="connsiteX2" fmla="*/ 1219145 w 1219145"/>
              <a:gd name="connsiteY2" fmla="*/ 534128 h 2670573"/>
              <a:gd name="connsiteX3" fmla="*/ 1219145 w 1219145"/>
              <a:gd name="connsiteY3" fmla="*/ 2670573 h 2670573"/>
              <a:gd name="connsiteX0" fmla="*/ 0 w 1161087"/>
              <a:gd name="connsiteY0" fmla="*/ 0 h 2670574"/>
              <a:gd name="connsiteX1" fmla="*/ 626959 w 1161087"/>
              <a:gd name="connsiteY1" fmla="*/ 1 h 2670574"/>
              <a:gd name="connsiteX2" fmla="*/ 1161087 w 1161087"/>
              <a:gd name="connsiteY2" fmla="*/ 534129 h 2670574"/>
              <a:gd name="connsiteX3" fmla="*/ 1161087 w 1161087"/>
              <a:gd name="connsiteY3" fmla="*/ 2670574 h 2670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1087" h="2670574">
                <a:moveTo>
                  <a:pt x="0" y="0"/>
                </a:moveTo>
                <a:lnTo>
                  <a:pt x="626959" y="1"/>
                </a:lnTo>
                <a:cubicBezTo>
                  <a:pt x="921950" y="1"/>
                  <a:pt x="1161087" y="239138"/>
                  <a:pt x="1161087" y="534129"/>
                </a:cubicBezTo>
                <a:lnTo>
                  <a:pt x="1161087" y="2670574"/>
                </a:lnTo>
              </a:path>
            </a:pathLst>
          </a:custGeom>
          <a:noFill/>
          <a:ln w="76200">
            <a:solidFill>
              <a:srgbClr val="76828C"/>
            </a:solidFill>
            <a:headEnd type="triangle" w="med" len="lg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ounded Rectangle 28"/>
          <p:cNvSpPr/>
          <p:nvPr/>
        </p:nvSpPr>
        <p:spPr>
          <a:xfrm flipH="1">
            <a:off x="11249701" y="6518955"/>
            <a:ext cx="802817" cy="3551745"/>
          </a:xfrm>
          <a:custGeom>
            <a:avLst/>
            <a:gdLst>
              <a:gd name="connsiteX0" fmla="*/ 0 w 3204701"/>
              <a:gd name="connsiteY0" fmla="*/ 534128 h 3204701"/>
              <a:gd name="connsiteX1" fmla="*/ 534128 w 3204701"/>
              <a:gd name="connsiteY1" fmla="*/ 0 h 3204701"/>
              <a:gd name="connsiteX2" fmla="*/ 2670573 w 3204701"/>
              <a:gd name="connsiteY2" fmla="*/ 0 h 3204701"/>
              <a:gd name="connsiteX3" fmla="*/ 3204701 w 3204701"/>
              <a:gd name="connsiteY3" fmla="*/ 534128 h 3204701"/>
              <a:gd name="connsiteX4" fmla="*/ 3204701 w 3204701"/>
              <a:gd name="connsiteY4" fmla="*/ 2670573 h 3204701"/>
              <a:gd name="connsiteX5" fmla="*/ 2670573 w 3204701"/>
              <a:gd name="connsiteY5" fmla="*/ 3204701 h 3204701"/>
              <a:gd name="connsiteX6" fmla="*/ 534128 w 3204701"/>
              <a:gd name="connsiteY6" fmla="*/ 3204701 h 3204701"/>
              <a:gd name="connsiteX7" fmla="*/ 0 w 3204701"/>
              <a:gd name="connsiteY7" fmla="*/ 2670573 h 3204701"/>
              <a:gd name="connsiteX8" fmla="*/ 0 w 3204701"/>
              <a:gd name="connsiteY8" fmla="*/ 534128 h 3204701"/>
              <a:gd name="connsiteX0" fmla="*/ 0 w 3204701"/>
              <a:gd name="connsiteY0" fmla="*/ 2670573 h 3204701"/>
              <a:gd name="connsiteX1" fmla="*/ 534128 w 3204701"/>
              <a:gd name="connsiteY1" fmla="*/ 0 h 3204701"/>
              <a:gd name="connsiteX2" fmla="*/ 2670573 w 3204701"/>
              <a:gd name="connsiteY2" fmla="*/ 0 h 3204701"/>
              <a:gd name="connsiteX3" fmla="*/ 3204701 w 3204701"/>
              <a:gd name="connsiteY3" fmla="*/ 534128 h 3204701"/>
              <a:gd name="connsiteX4" fmla="*/ 3204701 w 3204701"/>
              <a:gd name="connsiteY4" fmla="*/ 2670573 h 3204701"/>
              <a:gd name="connsiteX5" fmla="*/ 2670573 w 3204701"/>
              <a:gd name="connsiteY5" fmla="*/ 3204701 h 3204701"/>
              <a:gd name="connsiteX6" fmla="*/ 534128 w 3204701"/>
              <a:gd name="connsiteY6" fmla="*/ 3204701 h 3204701"/>
              <a:gd name="connsiteX7" fmla="*/ 0 w 3204701"/>
              <a:gd name="connsiteY7" fmla="*/ 2670573 h 3204701"/>
              <a:gd name="connsiteX0" fmla="*/ 267056 w 2937629"/>
              <a:gd name="connsiteY0" fmla="*/ 3204701 h 3204701"/>
              <a:gd name="connsiteX1" fmla="*/ 267056 w 2937629"/>
              <a:gd name="connsiteY1" fmla="*/ 0 h 3204701"/>
              <a:gd name="connsiteX2" fmla="*/ 2403501 w 2937629"/>
              <a:gd name="connsiteY2" fmla="*/ 0 h 3204701"/>
              <a:gd name="connsiteX3" fmla="*/ 2937629 w 2937629"/>
              <a:gd name="connsiteY3" fmla="*/ 534128 h 3204701"/>
              <a:gd name="connsiteX4" fmla="*/ 2937629 w 2937629"/>
              <a:gd name="connsiteY4" fmla="*/ 2670573 h 3204701"/>
              <a:gd name="connsiteX5" fmla="*/ 2403501 w 2937629"/>
              <a:gd name="connsiteY5" fmla="*/ 3204701 h 3204701"/>
              <a:gd name="connsiteX6" fmla="*/ 267056 w 2937629"/>
              <a:gd name="connsiteY6" fmla="*/ 3204701 h 3204701"/>
              <a:gd name="connsiteX0" fmla="*/ 267056 w 2937629"/>
              <a:gd name="connsiteY0" fmla="*/ 3204701 h 3296141"/>
              <a:gd name="connsiteX1" fmla="*/ 267056 w 2937629"/>
              <a:gd name="connsiteY1" fmla="*/ 0 h 3296141"/>
              <a:gd name="connsiteX2" fmla="*/ 2403501 w 2937629"/>
              <a:gd name="connsiteY2" fmla="*/ 0 h 3296141"/>
              <a:gd name="connsiteX3" fmla="*/ 2937629 w 2937629"/>
              <a:gd name="connsiteY3" fmla="*/ 534128 h 3296141"/>
              <a:gd name="connsiteX4" fmla="*/ 2937629 w 2937629"/>
              <a:gd name="connsiteY4" fmla="*/ 2670573 h 3296141"/>
              <a:gd name="connsiteX5" fmla="*/ 2403501 w 2937629"/>
              <a:gd name="connsiteY5" fmla="*/ 3204701 h 3296141"/>
              <a:gd name="connsiteX6" fmla="*/ 358496 w 2937629"/>
              <a:gd name="connsiteY6" fmla="*/ 3296141 h 3296141"/>
              <a:gd name="connsiteX0" fmla="*/ 0 w 2670573"/>
              <a:gd name="connsiteY0" fmla="*/ 0 h 3296141"/>
              <a:gd name="connsiteX1" fmla="*/ 2136445 w 2670573"/>
              <a:gd name="connsiteY1" fmla="*/ 0 h 3296141"/>
              <a:gd name="connsiteX2" fmla="*/ 2670573 w 2670573"/>
              <a:gd name="connsiteY2" fmla="*/ 534128 h 3296141"/>
              <a:gd name="connsiteX3" fmla="*/ 2670573 w 2670573"/>
              <a:gd name="connsiteY3" fmla="*/ 2670573 h 3296141"/>
              <a:gd name="connsiteX4" fmla="*/ 2136445 w 2670573"/>
              <a:gd name="connsiteY4" fmla="*/ 3204701 h 3296141"/>
              <a:gd name="connsiteX5" fmla="*/ 91440 w 2670573"/>
              <a:gd name="connsiteY5" fmla="*/ 3296141 h 3296141"/>
              <a:gd name="connsiteX0" fmla="*/ 0 w 2670573"/>
              <a:gd name="connsiteY0" fmla="*/ 0 h 3209056"/>
              <a:gd name="connsiteX1" fmla="*/ 2136445 w 2670573"/>
              <a:gd name="connsiteY1" fmla="*/ 0 h 3209056"/>
              <a:gd name="connsiteX2" fmla="*/ 2670573 w 2670573"/>
              <a:gd name="connsiteY2" fmla="*/ 534128 h 3209056"/>
              <a:gd name="connsiteX3" fmla="*/ 2670573 w 2670573"/>
              <a:gd name="connsiteY3" fmla="*/ 2670573 h 3209056"/>
              <a:gd name="connsiteX4" fmla="*/ 2136445 w 2670573"/>
              <a:gd name="connsiteY4" fmla="*/ 3204701 h 3209056"/>
              <a:gd name="connsiteX5" fmla="*/ 91440 w 2670573"/>
              <a:gd name="connsiteY5" fmla="*/ 3209056 h 3209056"/>
              <a:gd name="connsiteX0" fmla="*/ 0 w 2670573"/>
              <a:gd name="connsiteY0" fmla="*/ 0 h 3223570"/>
              <a:gd name="connsiteX1" fmla="*/ 2136445 w 2670573"/>
              <a:gd name="connsiteY1" fmla="*/ 0 h 3223570"/>
              <a:gd name="connsiteX2" fmla="*/ 2670573 w 2670573"/>
              <a:gd name="connsiteY2" fmla="*/ 534128 h 3223570"/>
              <a:gd name="connsiteX3" fmla="*/ 2670573 w 2670573"/>
              <a:gd name="connsiteY3" fmla="*/ 2670573 h 3223570"/>
              <a:gd name="connsiteX4" fmla="*/ 2136445 w 2670573"/>
              <a:gd name="connsiteY4" fmla="*/ 3204701 h 3223570"/>
              <a:gd name="connsiteX5" fmla="*/ 47897 w 2670573"/>
              <a:gd name="connsiteY5" fmla="*/ 3223570 h 3223570"/>
              <a:gd name="connsiteX0" fmla="*/ 0 w 2670573"/>
              <a:gd name="connsiteY0" fmla="*/ 0 h 3204701"/>
              <a:gd name="connsiteX1" fmla="*/ 2136445 w 2670573"/>
              <a:gd name="connsiteY1" fmla="*/ 0 h 3204701"/>
              <a:gd name="connsiteX2" fmla="*/ 2670573 w 2670573"/>
              <a:gd name="connsiteY2" fmla="*/ 534128 h 3204701"/>
              <a:gd name="connsiteX3" fmla="*/ 2670573 w 2670573"/>
              <a:gd name="connsiteY3" fmla="*/ 2670573 h 3204701"/>
              <a:gd name="connsiteX4" fmla="*/ 2136445 w 2670573"/>
              <a:gd name="connsiteY4" fmla="*/ 3204701 h 3204701"/>
              <a:gd name="connsiteX0" fmla="*/ 0 w 2670573"/>
              <a:gd name="connsiteY0" fmla="*/ 0 h 2670573"/>
              <a:gd name="connsiteX1" fmla="*/ 2136445 w 2670573"/>
              <a:gd name="connsiteY1" fmla="*/ 0 h 2670573"/>
              <a:gd name="connsiteX2" fmla="*/ 2670573 w 2670573"/>
              <a:gd name="connsiteY2" fmla="*/ 534128 h 2670573"/>
              <a:gd name="connsiteX3" fmla="*/ 2670573 w 2670573"/>
              <a:gd name="connsiteY3" fmla="*/ 2670573 h 2670573"/>
              <a:gd name="connsiteX0" fmla="*/ 0 w 1219145"/>
              <a:gd name="connsiteY0" fmla="*/ 14514 h 2670573"/>
              <a:gd name="connsiteX1" fmla="*/ 685017 w 1219145"/>
              <a:gd name="connsiteY1" fmla="*/ 0 h 2670573"/>
              <a:gd name="connsiteX2" fmla="*/ 1219145 w 1219145"/>
              <a:gd name="connsiteY2" fmla="*/ 534128 h 2670573"/>
              <a:gd name="connsiteX3" fmla="*/ 1219145 w 1219145"/>
              <a:gd name="connsiteY3" fmla="*/ 2670573 h 2670573"/>
              <a:gd name="connsiteX0" fmla="*/ 0 w 1161087"/>
              <a:gd name="connsiteY0" fmla="*/ 0 h 2670574"/>
              <a:gd name="connsiteX1" fmla="*/ 626959 w 1161087"/>
              <a:gd name="connsiteY1" fmla="*/ 1 h 2670574"/>
              <a:gd name="connsiteX2" fmla="*/ 1161087 w 1161087"/>
              <a:gd name="connsiteY2" fmla="*/ 534129 h 2670574"/>
              <a:gd name="connsiteX3" fmla="*/ 1161087 w 1161087"/>
              <a:gd name="connsiteY3" fmla="*/ 2670574 h 2670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1087" h="2670574">
                <a:moveTo>
                  <a:pt x="0" y="0"/>
                </a:moveTo>
                <a:lnTo>
                  <a:pt x="626959" y="1"/>
                </a:lnTo>
                <a:cubicBezTo>
                  <a:pt x="921950" y="1"/>
                  <a:pt x="1161087" y="239138"/>
                  <a:pt x="1161087" y="534129"/>
                </a:cubicBezTo>
                <a:lnTo>
                  <a:pt x="1161087" y="2670574"/>
                </a:lnTo>
              </a:path>
            </a:pathLst>
          </a:custGeom>
          <a:noFill/>
          <a:ln w="76200">
            <a:solidFill>
              <a:srgbClr val="76828C"/>
            </a:solidFill>
            <a:headEnd type="triangle" w="med" len="lg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ounded Rectangle 28"/>
          <p:cNvSpPr/>
          <p:nvPr/>
        </p:nvSpPr>
        <p:spPr>
          <a:xfrm flipH="1">
            <a:off x="17753948" y="6525371"/>
            <a:ext cx="802817" cy="3192452"/>
          </a:xfrm>
          <a:custGeom>
            <a:avLst/>
            <a:gdLst>
              <a:gd name="connsiteX0" fmla="*/ 0 w 3204701"/>
              <a:gd name="connsiteY0" fmla="*/ 534128 h 3204701"/>
              <a:gd name="connsiteX1" fmla="*/ 534128 w 3204701"/>
              <a:gd name="connsiteY1" fmla="*/ 0 h 3204701"/>
              <a:gd name="connsiteX2" fmla="*/ 2670573 w 3204701"/>
              <a:gd name="connsiteY2" fmla="*/ 0 h 3204701"/>
              <a:gd name="connsiteX3" fmla="*/ 3204701 w 3204701"/>
              <a:gd name="connsiteY3" fmla="*/ 534128 h 3204701"/>
              <a:gd name="connsiteX4" fmla="*/ 3204701 w 3204701"/>
              <a:gd name="connsiteY4" fmla="*/ 2670573 h 3204701"/>
              <a:gd name="connsiteX5" fmla="*/ 2670573 w 3204701"/>
              <a:gd name="connsiteY5" fmla="*/ 3204701 h 3204701"/>
              <a:gd name="connsiteX6" fmla="*/ 534128 w 3204701"/>
              <a:gd name="connsiteY6" fmla="*/ 3204701 h 3204701"/>
              <a:gd name="connsiteX7" fmla="*/ 0 w 3204701"/>
              <a:gd name="connsiteY7" fmla="*/ 2670573 h 3204701"/>
              <a:gd name="connsiteX8" fmla="*/ 0 w 3204701"/>
              <a:gd name="connsiteY8" fmla="*/ 534128 h 3204701"/>
              <a:gd name="connsiteX0" fmla="*/ 0 w 3204701"/>
              <a:gd name="connsiteY0" fmla="*/ 2670573 h 3204701"/>
              <a:gd name="connsiteX1" fmla="*/ 534128 w 3204701"/>
              <a:gd name="connsiteY1" fmla="*/ 0 h 3204701"/>
              <a:gd name="connsiteX2" fmla="*/ 2670573 w 3204701"/>
              <a:gd name="connsiteY2" fmla="*/ 0 h 3204701"/>
              <a:gd name="connsiteX3" fmla="*/ 3204701 w 3204701"/>
              <a:gd name="connsiteY3" fmla="*/ 534128 h 3204701"/>
              <a:gd name="connsiteX4" fmla="*/ 3204701 w 3204701"/>
              <a:gd name="connsiteY4" fmla="*/ 2670573 h 3204701"/>
              <a:gd name="connsiteX5" fmla="*/ 2670573 w 3204701"/>
              <a:gd name="connsiteY5" fmla="*/ 3204701 h 3204701"/>
              <a:gd name="connsiteX6" fmla="*/ 534128 w 3204701"/>
              <a:gd name="connsiteY6" fmla="*/ 3204701 h 3204701"/>
              <a:gd name="connsiteX7" fmla="*/ 0 w 3204701"/>
              <a:gd name="connsiteY7" fmla="*/ 2670573 h 3204701"/>
              <a:gd name="connsiteX0" fmla="*/ 267056 w 2937629"/>
              <a:gd name="connsiteY0" fmla="*/ 3204701 h 3204701"/>
              <a:gd name="connsiteX1" fmla="*/ 267056 w 2937629"/>
              <a:gd name="connsiteY1" fmla="*/ 0 h 3204701"/>
              <a:gd name="connsiteX2" fmla="*/ 2403501 w 2937629"/>
              <a:gd name="connsiteY2" fmla="*/ 0 h 3204701"/>
              <a:gd name="connsiteX3" fmla="*/ 2937629 w 2937629"/>
              <a:gd name="connsiteY3" fmla="*/ 534128 h 3204701"/>
              <a:gd name="connsiteX4" fmla="*/ 2937629 w 2937629"/>
              <a:gd name="connsiteY4" fmla="*/ 2670573 h 3204701"/>
              <a:gd name="connsiteX5" fmla="*/ 2403501 w 2937629"/>
              <a:gd name="connsiteY5" fmla="*/ 3204701 h 3204701"/>
              <a:gd name="connsiteX6" fmla="*/ 267056 w 2937629"/>
              <a:gd name="connsiteY6" fmla="*/ 3204701 h 3204701"/>
              <a:gd name="connsiteX0" fmla="*/ 267056 w 2937629"/>
              <a:gd name="connsiteY0" fmla="*/ 3204701 h 3296141"/>
              <a:gd name="connsiteX1" fmla="*/ 267056 w 2937629"/>
              <a:gd name="connsiteY1" fmla="*/ 0 h 3296141"/>
              <a:gd name="connsiteX2" fmla="*/ 2403501 w 2937629"/>
              <a:gd name="connsiteY2" fmla="*/ 0 h 3296141"/>
              <a:gd name="connsiteX3" fmla="*/ 2937629 w 2937629"/>
              <a:gd name="connsiteY3" fmla="*/ 534128 h 3296141"/>
              <a:gd name="connsiteX4" fmla="*/ 2937629 w 2937629"/>
              <a:gd name="connsiteY4" fmla="*/ 2670573 h 3296141"/>
              <a:gd name="connsiteX5" fmla="*/ 2403501 w 2937629"/>
              <a:gd name="connsiteY5" fmla="*/ 3204701 h 3296141"/>
              <a:gd name="connsiteX6" fmla="*/ 358496 w 2937629"/>
              <a:gd name="connsiteY6" fmla="*/ 3296141 h 3296141"/>
              <a:gd name="connsiteX0" fmla="*/ 0 w 2670573"/>
              <a:gd name="connsiteY0" fmla="*/ 0 h 3296141"/>
              <a:gd name="connsiteX1" fmla="*/ 2136445 w 2670573"/>
              <a:gd name="connsiteY1" fmla="*/ 0 h 3296141"/>
              <a:gd name="connsiteX2" fmla="*/ 2670573 w 2670573"/>
              <a:gd name="connsiteY2" fmla="*/ 534128 h 3296141"/>
              <a:gd name="connsiteX3" fmla="*/ 2670573 w 2670573"/>
              <a:gd name="connsiteY3" fmla="*/ 2670573 h 3296141"/>
              <a:gd name="connsiteX4" fmla="*/ 2136445 w 2670573"/>
              <a:gd name="connsiteY4" fmla="*/ 3204701 h 3296141"/>
              <a:gd name="connsiteX5" fmla="*/ 91440 w 2670573"/>
              <a:gd name="connsiteY5" fmla="*/ 3296141 h 3296141"/>
              <a:gd name="connsiteX0" fmla="*/ 0 w 2670573"/>
              <a:gd name="connsiteY0" fmla="*/ 0 h 3209056"/>
              <a:gd name="connsiteX1" fmla="*/ 2136445 w 2670573"/>
              <a:gd name="connsiteY1" fmla="*/ 0 h 3209056"/>
              <a:gd name="connsiteX2" fmla="*/ 2670573 w 2670573"/>
              <a:gd name="connsiteY2" fmla="*/ 534128 h 3209056"/>
              <a:gd name="connsiteX3" fmla="*/ 2670573 w 2670573"/>
              <a:gd name="connsiteY3" fmla="*/ 2670573 h 3209056"/>
              <a:gd name="connsiteX4" fmla="*/ 2136445 w 2670573"/>
              <a:gd name="connsiteY4" fmla="*/ 3204701 h 3209056"/>
              <a:gd name="connsiteX5" fmla="*/ 91440 w 2670573"/>
              <a:gd name="connsiteY5" fmla="*/ 3209056 h 3209056"/>
              <a:gd name="connsiteX0" fmla="*/ 0 w 2670573"/>
              <a:gd name="connsiteY0" fmla="*/ 0 h 3223570"/>
              <a:gd name="connsiteX1" fmla="*/ 2136445 w 2670573"/>
              <a:gd name="connsiteY1" fmla="*/ 0 h 3223570"/>
              <a:gd name="connsiteX2" fmla="*/ 2670573 w 2670573"/>
              <a:gd name="connsiteY2" fmla="*/ 534128 h 3223570"/>
              <a:gd name="connsiteX3" fmla="*/ 2670573 w 2670573"/>
              <a:gd name="connsiteY3" fmla="*/ 2670573 h 3223570"/>
              <a:gd name="connsiteX4" fmla="*/ 2136445 w 2670573"/>
              <a:gd name="connsiteY4" fmla="*/ 3204701 h 3223570"/>
              <a:gd name="connsiteX5" fmla="*/ 47897 w 2670573"/>
              <a:gd name="connsiteY5" fmla="*/ 3223570 h 3223570"/>
              <a:gd name="connsiteX0" fmla="*/ 0 w 2670573"/>
              <a:gd name="connsiteY0" fmla="*/ 0 h 3204701"/>
              <a:gd name="connsiteX1" fmla="*/ 2136445 w 2670573"/>
              <a:gd name="connsiteY1" fmla="*/ 0 h 3204701"/>
              <a:gd name="connsiteX2" fmla="*/ 2670573 w 2670573"/>
              <a:gd name="connsiteY2" fmla="*/ 534128 h 3204701"/>
              <a:gd name="connsiteX3" fmla="*/ 2670573 w 2670573"/>
              <a:gd name="connsiteY3" fmla="*/ 2670573 h 3204701"/>
              <a:gd name="connsiteX4" fmla="*/ 2136445 w 2670573"/>
              <a:gd name="connsiteY4" fmla="*/ 3204701 h 3204701"/>
              <a:gd name="connsiteX0" fmla="*/ 0 w 2670573"/>
              <a:gd name="connsiteY0" fmla="*/ 0 h 2670573"/>
              <a:gd name="connsiteX1" fmla="*/ 2136445 w 2670573"/>
              <a:gd name="connsiteY1" fmla="*/ 0 h 2670573"/>
              <a:gd name="connsiteX2" fmla="*/ 2670573 w 2670573"/>
              <a:gd name="connsiteY2" fmla="*/ 534128 h 2670573"/>
              <a:gd name="connsiteX3" fmla="*/ 2670573 w 2670573"/>
              <a:gd name="connsiteY3" fmla="*/ 2670573 h 2670573"/>
              <a:gd name="connsiteX0" fmla="*/ 0 w 1219145"/>
              <a:gd name="connsiteY0" fmla="*/ 14514 h 2670573"/>
              <a:gd name="connsiteX1" fmla="*/ 685017 w 1219145"/>
              <a:gd name="connsiteY1" fmla="*/ 0 h 2670573"/>
              <a:gd name="connsiteX2" fmla="*/ 1219145 w 1219145"/>
              <a:gd name="connsiteY2" fmla="*/ 534128 h 2670573"/>
              <a:gd name="connsiteX3" fmla="*/ 1219145 w 1219145"/>
              <a:gd name="connsiteY3" fmla="*/ 2670573 h 2670573"/>
              <a:gd name="connsiteX0" fmla="*/ 0 w 1161087"/>
              <a:gd name="connsiteY0" fmla="*/ 0 h 2670574"/>
              <a:gd name="connsiteX1" fmla="*/ 626959 w 1161087"/>
              <a:gd name="connsiteY1" fmla="*/ 1 h 2670574"/>
              <a:gd name="connsiteX2" fmla="*/ 1161087 w 1161087"/>
              <a:gd name="connsiteY2" fmla="*/ 534129 h 2670574"/>
              <a:gd name="connsiteX3" fmla="*/ 1161087 w 1161087"/>
              <a:gd name="connsiteY3" fmla="*/ 2670574 h 2670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1087" h="2670574">
                <a:moveTo>
                  <a:pt x="0" y="0"/>
                </a:moveTo>
                <a:lnTo>
                  <a:pt x="626959" y="1"/>
                </a:lnTo>
                <a:cubicBezTo>
                  <a:pt x="921950" y="1"/>
                  <a:pt x="1161087" y="239138"/>
                  <a:pt x="1161087" y="534129"/>
                </a:cubicBezTo>
                <a:lnTo>
                  <a:pt x="1161087" y="2670574"/>
                </a:lnTo>
              </a:path>
            </a:pathLst>
          </a:custGeom>
          <a:noFill/>
          <a:ln w="76200">
            <a:solidFill>
              <a:srgbClr val="76828C"/>
            </a:solidFill>
            <a:headEnd type="triangle" w="med" len="lg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1244509" y="9489635"/>
            <a:ext cx="2339620" cy="1131483"/>
          </a:xfrm>
          <a:prstGeom prst="rect">
            <a:avLst/>
          </a:prstGeom>
          <a:solidFill>
            <a:srgbClr val="F9D3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/>
          <p:cNvSpPr txBox="1"/>
          <p:nvPr/>
        </p:nvSpPr>
        <p:spPr>
          <a:xfrm>
            <a:off x="1244508" y="9783089"/>
            <a:ext cx="2339620" cy="52322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>
            <a:lvl1pPr algn="l">
              <a:defRPr sz="2800" b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algn="ctr"/>
            <a:r>
              <a:rPr lang="en-US" dirty="0" err="1">
                <a:solidFill>
                  <a:srgbClr val="76828B"/>
                </a:solidFill>
              </a:rPr>
              <a:t>MyEntry</a:t>
            </a:r>
            <a:endParaRPr lang="en-US" dirty="0">
              <a:solidFill>
                <a:srgbClr val="76828B"/>
              </a:solidFill>
            </a:endParaRPr>
          </a:p>
        </p:txBody>
      </p:sp>
      <p:sp>
        <p:nvSpPr>
          <p:cNvPr id="86" name="Rounded Rectangle 31"/>
          <p:cNvSpPr/>
          <p:nvPr/>
        </p:nvSpPr>
        <p:spPr>
          <a:xfrm>
            <a:off x="3584128" y="9659219"/>
            <a:ext cx="14173958" cy="427999"/>
          </a:xfrm>
          <a:custGeom>
            <a:avLst/>
            <a:gdLst>
              <a:gd name="connsiteX0" fmla="*/ 0 w 2696508"/>
              <a:gd name="connsiteY0" fmla="*/ 449427 h 2812926"/>
              <a:gd name="connsiteX1" fmla="*/ 449427 w 2696508"/>
              <a:gd name="connsiteY1" fmla="*/ 0 h 2812926"/>
              <a:gd name="connsiteX2" fmla="*/ 2247081 w 2696508"/>
              <a:gd name="connsiteY2" fmla="*/ 0 h 2812926"/>
              <a:gd name="connsiteX3" fmla="*/ 2696508 w 2696508"/>
              <a:gd name="connsiteY3" fmla="*/ 449427 h 2812926"/>
              <a:gd name="connsiteX4" fmla="*/ 2696508 w 2696508"/>
              <a:gd name="connsiteY4" fmla="*/ 2363499 h 2812926"/>
              <a:gd name="connsiteX5" fmla="*/ 2247081 w 2696508"/>
              <a:gd name="connsiteY5" fmla="*/ 2812926 h 2812926"/>
              <a:gd name="connsiteX6" fmla="*/ 449427 w 2696508"/>
              <a:gd name="connsiteY6" fmla="*/ 2812926 h 2812926"/>
              <a:gd name="connsiteX7" fmla="*/ 0 w 2696508"/>
              <a:gd name="connsiteY7" fmla="*/ 2363499 h 2812926"/>
              <a:gd name="connsiteX8" fmla="*/ 0 w 2696508"/>
              <a:gd name="connsiteY8" fmla="*/ 449427 h 2812926"/>
              <a:gd name="connsiteX0" fmla="*/ 0 w 2696508"/>
              <a:gd name="connsiteY0" fmla="*/ 449427 h 2812926"/>
              <a:gd name="connsiteX1" fmla="*/ 449427 w 2696508"/>
              <a:gd name="connsiteY1" fmla="*/ 0 h 2812926"/>
              <a:gd name="connsiteX2" fmla="*/ 2247081 w 2696508"/>
              <a:gd name="connsiteY2" fmla="*/ 0 h 2812926"/>
              <a:gd name="connsiteX3" fmla="*/ 2696508 w 2696508"/>
              <a:gd name="connsiteY3" fmla="*/ 449427 h 2812926"/>
              <a:gd name="connsiteX4" fmla="*/ 2675317 w 2696508"/>
              <a:gd name="connsiteY4" fmla="*/ 1396238 h 2812926"/>
              <a:gd name="connsiteX5" fmla="*/ 2696508 w 2696508"/>
              <a:gd name="connsiteY5" fmla="*/ 2363499 h 2812926"/>
              <a:gd name="connsiteX6" fmla="*/ 2247081 w 2696508"/>
              <a:gd name="connsiteY6" fmla="*/ 2812926 h 2812926"/>
              <a:gd name="connsiteX7" fmla="*/ 449427 w 2696508"/>
              <a:gd name="connsiteY7" fmla="*/ 2812926 h 2812926"/>
              <a:gd name="connsiteX8" fmla="*/ 0 w 2696508"/>
              <a:gd name="connsiteY8" fmla="*/ 2363499 h 2812926"/>
              <a:gd name="connsiteX9" fmla="*/ 0 w 2696508"/>
              <a:gd name="connsiteY9" fmla="*/ 449427 h 2812926"/>
              <a:gd name="connsiteX0" fmla="*/ 0 w 2707975"/>
              <a:gd name="connsiteY0" fmla="*/ 449427 h 2812926"/>
              <a:gd name="connsiteX1" fmla="*/ 449427 w 2707975"/>
              <a:gd name="connsiteY1" fmla="*/ 0 h 2812926"/>
              <a:gd name="connsiteX2" fmla="*/ 2247081 w 2707975"/>
              <a:gd name="connsiteY2" fmla="*/ 0 h 2812926"/>
              <a:gd name="connsiteX3" fmla="*/ 2696508 w 2707975"/>
              <a:gd name="connsiteY3" fmla="*/ 449427 h 2812926"/>
              <a:gd name="connsiteX4" fmla="*/ 2707975 w 2707975"/>
              <a:gd name="connsiteY4" fmla="*/ 1412567 h 2812926"/>
              <a:gd name="connsiteX5" fmla="*/ 2696508 w 2707975"/>
              <a:gd name="connsiteY5" fmla="*/ 2363499 h 2812926"/>
              <a:gd name="connsiteX6" fmla="*/ 2247081 w 2707975"/>
              <a:gd name="connsiteY6" fmla="*/ 2812926 h 2812926"/>
              <a:gd name="connsiteX7" fmla="*/ 449427 w 2707975"/>
              <a:gd name="connsiteY7" fmla="*/ 2812926 h 2812926"/>
              <a:gd name="connsiteX8" fmla="*/ 0 w 2707975"/>
              <a:gd name="connsiteY8" fmla="*/ 2363499 h 2812926"/>
              <a:gd name="connsiteX9" fmla="*/ 0 w 2707975"/>
              <a:gd name="connsiteY9" fmla="*/ 449427 h 2812926"/>
              <a:gd name="connsiteX0" fmla="*/ 0 w 2707975"/>
              <a:gd name="connsiteY0" fmla="*/ 449427 h 2816823"/>
              <a:gd name="connsiteX1" fmla="*/ 449427 w 2707975"/>
              <a:gd name="connsiteY1" fmla="*/ 0 h 2816823"/>
              <a:gd name="connsiteX2" fmla="*/ 2247081 w 2707975"/>
              <a:gd name="connsiteY2" fmla="*/ 0 h 2816823"/>
              <a:gd name="connsiteX3" fmla="*/ 2696508 w 2707975"/>
              <a:gd name="connsiteY3" fmla="*/ 449427 h 2816823"/>
              <a:gd name="connsiteX4" fmla="*/ 2707975 w 2707975"/>
              <a:gd name="connsiteY4" fmla="*/ 1412567 h 2816823"/>
              <a:gd name="connsiteX5" fmla="*/ 2696508 w 2707975"/>
              <a:gd name="connsiteY5" fmla="*/ 2363499 h 2816823"/>
              <a:gd name="connsiteX6" fmla="*/ 2247081 w 2707975"/>
              <a:gd name="connsiteY6" fmla="*/ 2812926 h 2816823"/>
              <a:gd name="connsiteX7" fmla="*/ 1287388 w 2707975"/>
              <a:gd name="connsiteY7" fmla="*/ 2816823 h 2816823"/>
              <a:gd name="connsiteX8" fmla="*/ 449427 w 2707975"/>
              <a:gd name="connsiteY8" fmla="*/ 2812926 h 2816823"/>
              <a:gd name="connsiteX9" fmla="*/ 0 w 2707975"/>
              <a:gd name="connsiteY9" fmla="*/ 2363499 h 2816823"/>
              <a:gd name="connsiteX10" fmla="*/ 0 w 2707975"/>
              <a:gd name="connsiteY10" fmla="*/ 449427 h 2816823"/>
              <a:gd name="connsiteX0" fmla="*/ 0 w 2707975"/>
              <a:gd name="connsiteY0" fmla="*/ 2363499 h 2816823"/>
              <a:gd name="connsiteX1" fmla="*/ 0 w 2707975"/>
              <a:gd name="connsiteY1" fmla="*/ 449427 h 2816823"/>
              <a:gd name="connsiteX2" fmla="*/ 449427 w 2707975"/>
              <a:gd name="connsiteY2" fmla="*/ 0 h 2816823"/>
              <a:gd name="connsiteX3" fmla="*/ 2247081 w 2707975"/>
              <a:gd name="connsiteY3" fmla="*/ 0 h 2816823"/>
              <a:gd name="connsiteX4" fmla="*/ 2696508 w 2707975"/>
              <a:gd name="connsiteY4" fmla="*/ 449427 h 2816823"/>
              <a:gd name="connsiteX5" fmla="*/ 2707975 w 2707975"/>
              <a:gd name="connsiteY5" fmla="*/ 1412567 h 2816823"/>
              <a:gd name="connsiteX6" fmla="*/ 2696508 w 2707975"/>
              <a:gd name="connsiteY6" fmla="*/ 2363499 h 2816823"/>
              <a:gd name="connsiteX7" fmla="*/ 2247081 w 2707975"/>
              <a:gd name="connsiteY7" fmla="*/ 2812926 h 2816823"/>
              <a:gd name="connsiteX8" fmla="*/ 1287388 w 2707975"/>
              <a:gd name="connsiteY8" fmla="*/ 2816823 h 2816823"/>
              <a:gd name="connsiteX9" fmla="*/ 449427 w 2707975"/>
              <a:gd name="connsiteY9" fmla="*/ 2812926 h 2816823"/>
              <a:gd name="connsiteX10" fmla="*/ 91440 w 2707975"/>
              <a:gd name="connsiteY10" fmla="*/ 2454939 h 2816823"/>
              <a:gd name="connsiteX0" fmla="*/ 0 w 2707975"/>
              <a:gd name="connsiteY0" fmla="*/ 2363499 h 2816823"/>
              <a:gd name="connsiteX1" fmla="*/ 0 w 2707975"/>
              <a:gd name="connsiteY1" fmla="*/ 449427 h 2816823"/>
              <a:gd name="connsiteX2" fmla="*/ 449427 w 2707975"/>
              <a:gd name="connsiteY2" fmla="*/ 0 h 2816823"/>
              <a:gd name="connsiteX3" fmla="*/ 2247081 w 2707975"/>
              <a:gd name="connsiteY3" fmla="*/ 0 h 2816823"/>
              <a:gd name="connsiteX4" fmla="*/ 2696508 w 2707975"/>
              <a:gd name="connsiteY4" fmla="*/ 449427 h 2816823"/>
              <a:gd name="connsiteX5" fmla="*/ 2707975 w 2707975"/>
              <a:gd name="connsiteY5" fmla="*/ 1412567 h 2816823"/>
              <a:gd name="connsiteX6" fmla="*/ 2696508 w 2707975"/>
              <a:gd name="connsiteY6" fmla="*/ 2363499 h 2816823"/>
              <a:gd name="connsiteX7" fmla="*/ 2247081 w 2707975"/>
              <a:gd name="connsiteY7" fmla="*/ 2812926 h 2816823"/>
              <a:gd name="connsiteX8" fmla="*/ 1287388 w 2707975"/>
              <a:gd name="connsiteY8" fmla="*/ 2816823 h 2816823"/>
              <a:gd name="connsiteX9" fmla="*/ 449427 w 2707975"/>
              <a:gd name="connsiteY9" fmla="*/ 2812926 h 2816823"/>
              <a:gd name="connsiteX0" fmla="*/ 0 w 2707975"/>
              <a:gd name="connsiteY0" fmla="*/ 449427 h 2816823"/>
              <a:gd name="connsiteX1" fmla="*/ 449427 w 2707975"/>
              <a:gd name="connsiteY1" fmla="*/ 0 h 2816823"/>
              <a:gd name="connsiteX2" fmla="*/ 2247081 w 2707975"/>
              <a:gd name="connsiteY2" fmla="*/ 0 h 2816823"/>
              <a:gd name="connsiteX3" fmla="*/ 2696508 w 2707975"/>
              <a:gd name="connsiteY3" fmla="*/ 449427 h 2816823"/>
              <a:gd name="connsiteX4" fmla="*/ 2707975 w 2707975"/>
              <a:gd name="connsiteY4" fmla="*/ 1412567 h 2816823"/>
              <a:gd name="connsiteX5" fmla="*/ 2696508 w 2707975"/>
              <a:gd name="connsiteY5" fmla="*/ 2363499 h 2816823"/>
              <a:gd name="connsiteX6" fmla="*/ 2247081 w 2707975"/>
              <a:gd name="connsiteY6" fmla="*/ 2812926 h 2816823"/>
              <a:gd name="connsiteX7" fmla="*/ 1287388 w 2707975"/>
              <a:gd name="connsiteY7" fmla="*/ 2816823 h 2816823"/>
              <a:gd name="connsiteX8" fmla="*/ 449427 w 2707975"/>
              <a:gd name="connsiteY8" fmla="*/ 2812926 h 2816823"/>
              <a:gd name="connsiteX0" fmla="*/ 0 w 2258548"/>
              <a:gd name="connsiteY0" fmla="*/ 0 h 2816823"/>
              <a:gd name="connsiteX1" fmla="*/ 1797654 w 2258548"/>
              <a:gd name="connsiteY1" fmla="*/ 0 h 2816823"/>
              <a:gd name="connsiteX2" fmla="*/ 2247081 w 2258548"/>
              <a:gd name="connsiteY2" fmla="*/ 449427 h 2816823"/>
              <a:gd name="connsiteX3" fmla="*/ 2258548 w 2258548"/>
              <a:gd name="connsiteY3" fmla="*/ 1412567 h 2816823"/>
              <a:gd name="connsiteX4" fmla="*/ 2247081 w 2258548"/>
              <a:gd name="connsiteY4" fmla="*/ 2363499 h 2816823"/>
              <a:gd name="connsiteX5" fmla="*/ 1797654 w 2258548"/>
              <a:gd name="connsiteY5" fmla="*/ 2812926 h 2816823"/>
              <a:gd name="connsiteX6" fmla="*/ 837961 w 2258548"/>
              <a:gd name="connsiteY6" fmla="*/ 2816823 h 2816823"/>
              <a:gd name="connsiteX7" fmla="*/ 0 w 2258548"/>
              <a:gd name="connsiteY7" fmla="*/ 2812926 h 2816823"/>
              <a:gd name="connsiteX0" fmla="*/ 1797654 w 2258548"/>
              <a:gd name="connsiteY0" fmla="*/ 0 h 2816823"/>
              <a:gd name="connsiteX1" fmla="*/ 2247081 w 2258548"/>
              <a:gd name="connsiteY1" fmla="*/ 449427 h 2816823"/>
              <a:gd name="connsiteX2" fmla="*/ 2258548 w 2258548"/>
              <a:gd name="connsiteY2" fmla="*/ 1412567 h 2816823"/>
              <a:gd name="connsiteX3" fmla="*/ 2247081 w 2258548"/>
              <a:gd name="connsiteY3" fmla="*/ 2363499 h 2816823"/>
              <a:gd name="connsiteX4" fmla="*/ 1797654 w 2258548"/>
              <a:gd name="connsiteY4" fmla="*/ 2812926 h 2816823"/>
              <a:gd name="connsiteX5" fmla="*/ 837961 w 2258548"/>
              <a:gd name="connsiteY5" fmla="*/ 2816823 h 2816823"/>
              <a:gd name="connsiteX6" fmla="*/ 0 w 2258548"/>
              <a:gd name="connsiteY6" fmla="*/ 2812926 h 2816823"/>
              <a:gd name="connsiteX0" fmla="*/ 2247081 w 2258548"/>
              <a:gd name="connsiteY0" fmla="*/ 0 h 2367396"/>
              <a:gd name="connsiteX1" fmla="*/ 2258548 w 2258548"/>
              <a:gd name="connsiteY1" fmla="*/ 963140 h 2367396"/>
              <a:gd name="connsiteX2" fmla="*/ 2247081 w 2258548"/>
              <a:gd name="connsiteY2" fmla="*/ 1914072 h 2367396"/>
              <a:gd name="connsiteX3" fmla="*/ 1797654 w 2258548"/>
              <a:gd name="connsiteY3" fmla="*/ 2363499 h 2367396"/>
              <a:gd name="connsiteX4" fmla="*/ 837961 w 2258548"/>
              <a:gd name="connsiteY4" fmla="*/ 2367396 h 2367396"/>
              <a:gd name="connsiteX5" fmla="*/ 0 w 2258548"/>
              <a:gd name="connsiteY5" fmla="*/ 2363499 h 2367396"/>
              <a:gd name="connsiteX0" fmla="*/ 2279738 w 2279738"/>
              <a:gd name="connsiteY0" fmla="*/ 0 h 2351067"/>
              <a:gd name="connsiteX1" fmla="*/ 2258548 w 2279738"/>
              <a:gd name="connsiteY1" fmla="*/ 946811 h 2351067"/>
              <a:gd name="connsiteX2" fmla="*/ 2247081 w 2279738"/>
              <a:gd name="connsiteY2" fmla="*/ 1897743 h 2351067"/>
              <a:gd name="connsiteX3" fmla="*/ 1797654 w 2279738"/>
              <a:gd name="connsiteY3" fmla="*/ 2347170 h 2351067"/>
              <a:gd name="connsiteX4" fmla="*/ 837961 w 2279738"/>
              <a:gd name="connsiteY4" fmla="*/ 2351067 h 2351067"/>
              <a:gd name="connsiteX5" fmla="*/ 0 w 2279738"/>
              <a:gd name="connsiteY5" fmla="*/ 2347170 h 2351067"/>
              <a:gd name="connsiteX0" fmla="*/ 2279738 w 2279738"/>
              <a:gd name="connsiteY0" fmla="*/ 0 h 2351067"/>
              <a:gd name="connsiteX1" fmla="*/ 2258548 w 2279738"/>
              <a:gd name="connsiteY1" fmla="*/ 946811 h 2351067"/>
              <a:gd name="connsiteX2" fmla="*/ 2263410 w 2279738"/>
              <a:gd name="connsiteY2" fmla="*/ 1897743 h 2351067"/>
              <a:gd name="connsiteX3" fmla="*/ 1797654 w 2279738"/>
              <a:gd name="connsiteY3" fmla="*/ 2347170 h 2351067"/>
              <a:gd name="connsiteX4" fmla="*/ 837961 w 2279738"/>
              <a:gd name="connsiteY4" fmla="*/ 2351067 h 2351067"/>
              <a:gd name="connsiteX5" fmla="*/ 0 w 2279738"/>
              <a:gd name="connsiteY5" fmla="*/ 2347170 h 2351067"/>
              <a:gd name="connsiteX0" fmla="*/ 1441777 w 1441777"/>
              <a:gd name="connsiteY0" fmla="*/ 0 h 2351067"/>
              <a:gd name="connsiteX1" fmla="*/ 1420587 w 1441777"/>
              <a:gd name="connsiteY1" fmla="*/ 946811 h 2351067"/>
              <a:gd name="connsiteX2" fmla="*/ 1425449 w 1441777"/>
              <a:gd name="connsiteY2" fmla="*/ 1897743 h 2351067"/>
              <a:gd name="connsiteX3" fmla="*/ 959693 w 1441777"/>
              <a:gd name="connsiteY3" fmla="*/ 2347170 h 2351067"/>
              <a:gd name="connsiteX4" fmla="*/ 0 w 1441777"/>
              <a:gd name="connsiteY4" fmla="*/ 2351067 h 2351067"/>
              <a:gd name="connsiteX0" fmla="*/ 1409120 w 1425449"/>
              <a:gd name="connsiteY0" fmla="*/ 0 h 2334739"/>
              <a:gd name="connsiteX1" fmla="*/ 1420587 w 1425449"/>
              <a:gd name="connsiteY1" fmla="*/ 930483 h 2334739"/>
              <a:gd name="connsiteX2" fmla="*/ 1425449 w 1425449"/>
              <a:gd name="connsiteY2" fmla="*/ 1881415 h 2334739"/>
              <a:gd name="connsiteX3" fmla="*/ 959693 w 1425449"/>
              <a:gd name="connsiteY3" fmla="*/ 2330842 h 2334739"/>
              <a:gd name="connsiteX4" fmla="*/ 0 w 1425449"/>
              <a:gd name="connsiteY4" fmla="*/ 2334739 h 2334739"/>
              <a:gd name="connsiteX0" fmla="*/ 1409120 w 1425449"/>
              <a:gd name="connsiteY0" fmla="*/ 0 h 2334739"/>
              <a:gd name="connsiteX1" fmla="*/ 1420587 w 1425449"/>
              <a:gd name="connsiteY1" fmla="*/ 930483 h 2334739"/>
              <a:gd name="connsiteX2" fmla="*/ 1425449 w 1425449"/>
              <a:gd name="connsiteY2" fmla="*/ 1881415 h 2334739"/>
              <a:gd name="connsiteX3" fmla="*/ 959693 w 1425449"/>
              <a:gd name="connsiteY3" fmla="*/ 2330842 h 2334739"/>
              <a:gd name="connsiteX4" fmla="*/ 0 w 1425449"/>
              <a:gd name="connsiteY4" fmla="*/ 2334739 h 2334739"/>
              <a:gd name="connsiteX0" fmla="*/ 1420587 w 1425449"/>
              <a:gd name="connsiteY0" fmla="*/ 0 h 1404256"/>
              <a:gd name="connsiteX1" fmla="*/ 1425449 w 1425449"/>
              <a:gd name="connsiteY1" fmla="*/ 950932 h 1404256"/>
              <a:gd name="connsiteX2" fmla="*/ 959693 w 1425449"/>
              <a:gd name="connsiteY2" fmla="*/ 1400359 h 1404256"/>
              <a:gd name="connsiteX3" fmla="*/ 0 w 1425449"/>
              <a:gd name="connsiteY3" fmla="*/ 1404256 h 1404256"/>
              <a:gd name="connsiteX0" fmla="*/ 1425449 w 1425449"/>
              <a:gd name="connsiteY0" fmla="*/ 0 h 453324"/>
              <a:gd name="connsiteX1" fmla="*/ 959693 w 1425449"/>
              <a:gd name="connsiteY1" fmla="*/ 449427 h 453324"/>
              <a:gd name="connsiteX2" fmla="*/ 0 w 1425449"/>
              <a:gd name="connsiteY2" fmla="*/ 453324 h 453324"/>
              <a:gd name="connsiteX0" fmla="*/ 8408852 w 8408852"/>
              <a:gd name="connsiteY0" fmla="*/ 0 h 449427"/>
              <a:gd name="connsiteX1" fmla="*/ 7943096 w 8408852"/>
              <a:gd name="connsiteY1" fmla="*/ 449427 h 449427"/>
              <a:gd name="connsiteX2" fmla="*/ 0 w 8408852"/>
              <a:gd name="connsiteY2" fmla="*/ 435471 h 4494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408852" h="449427">
                <a:moveTo>
                  <a:pt x="8408852" y="0"/>
                </a:moveTo>
                <a:cubicBezTo>
                  <a:pt x="8408852" y="323301"/>
                  <a:pt x="8191308" y="449427"/>
                  <a:pt x="7943096" y="449427"/>
                </a:cubicBezTo>
                <a:lnTo>
                  <a:pt x="0" y="435471"/>
                </a:lnTo>
              </a:path>
            </a:pathLst>
          </a:custGeom>
          <a:noFill/>
          <a:ln w="76200">
            <a:solidFill>
              <a:srgbClr val="7682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75270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39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Chart elements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0"/>
          </p:nvPr>
        </p:nvSpPr>
        <p:spPr>
          <a:xfrm>
            <a:off x="1335087" y="2656229"/>
            <a:ext cx="22107321" cy="1301035"/>
          </a:xfrm>
        </p:spPr>
        <p:txBody>
          <a:bodyPr>
            <a:normAutofit/>
          </a:bodyPr>
          <a:lstStyle/>
          <a:p>
            <a:r>
              <a:rPr lang="en-US" dirty="0"/>
              <a:t>The shapes below can be copied and pasted for use in building charts.</a:t>
            </a:r>
          </a:p>
        </p:txBody>
      </p:sp>
      <p:sp>
        <p:nvSpPr>
          <p:cNvPr id="114" name="Diamond 113"/>
          <p:cNvSpPr/>
          <p:nvPr/>
        </p:nvSpPr>
        <p:spPr>
          <a:xfrm>
            <a:off x="9668421" y="5449216"/>
            <a:ext cx="2036675" cy="1095453"/>
          </a:xfrm>
          <a:prstGeom prst="diamond">
            <a:avLst/>
          </a:prstGeom>
          <a:solidFill>
            <a:srgbClr val="7AD5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Diamond 114"/>
          <p:cNvSpPr/>
          <p:nvPr/>
        </p:nvSpPr>
        <p:spPr>
          <a:xfrm>
            <a:off x="11803421" y="5449216"/>
            <a:ext cx="2036675" cy="1095453"/>
          </a:xfrm>
          <a:prstGeom prst="diamond">
            <a:avLst/>
          </a:prstGeom>
          <a:solidFill>
            <a:srgbClr val="F56D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Diamond 115"/>
          <p:cNvSpPr/>
          <p:nvPr/>
        </p:nvSpPr>
        <p:spPr>
          <a:xfrm>
            <a:off x="13938420" y="5449215"/>
            <a:ext cx="2036675" cy="1095453"/>
          </a:xfrm>
          <a:prstGeom prst="diamond">
            <a:avLst/>
          </a:prstGeom>
          <a:solidFill>
            <a:srgbClr val="4FCA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Diamond 116"/>
          <p:cNvSpPr/>
          <p:nvPr/>
        </p:nvSpPr>
        <p:spPr>
          <a:xfrm>
            <a:off x="16073420" y="5449215"/>
            <a:ext cx="2036675" cy="1095453"/>
          </a:xfrm>
          <a:prstGeom prst="diamond">
            <a:avLst/>
          </a:prstGeom>
          <a:solidFill>
            <a:srgbClr val="A3B3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Diamond 117"/>
          <p:cNvSpPr/>
          <p:nvPr/>
        </p:nvSpPr>
        <p:spPr>
          <a:xfrm>
            <a:off x="9668421" y="6734485"/>
            <a:ext cx="2036675" cy="1095453"/>
          </a:xfrm>
          <a:prstGeom prst="diamond">
            <a:avLst/>
          </a:prstGeom>
          <a:solidFill>
            <a:srgbClr val="B8E7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Diamond 118"/>
          <p:cNvSpPr/>
          <p:nvPr/>
        </p:nvSpPr>
        <p:spPr>
          <a:xfrm>
            <a:off x="11803421" y="6734485"/>
            <a:ext cx="2036675" cy="1095453"/>
          </a:xfrm>
          <a:prstGeom prst="diamond">
            <a:avLst/>
          </a:prstGeom>
          <a:solidFill>
            <a:srgbClr val="9378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Diamond 119"/>
          <p:cNvSpPr/>
          <p:nvPr/>
        </p:nvSpPr>
        <p:spPr>
          <a:xfrm>
            <a:off x="13938420" y="6734484"/>
            <a:ext cx="2036675" cy="1095453"/>
          </a:xfrm>
          <a:prstGeom prst="diamond">
            <a:avLst/>
          </a:prstGeom>
          <a:solidFill>
            <a:srgbClr val="7682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Diamond 120"/>
          <p:cNvSpPr/>
          <p:nvPr/>
        </p:nvSpPr>
        <p:spPr>
          <a:xfrm>
            <a:off x="16073420" y="6734484"/>
            <a:ext cx="2036675" cy="1095453"/>
          </a:xfrm>
          <a:prstGeom prst="diamond">
            <a:avLst/>
          </a:prstGeom>
          <a:solidFill>
            <a:srgbClr val="F9D3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Diamond 121"/>
          <p:cNvSpPr/>
          <p:nvPr/>
        </p:nvSpPr>
        <p:spPr>
          <a:xfrm>
            <a:off x="9668421" y="8049296"/>
            <a:ext cx="2036675" cy="1095453"/>
          </a:xfrm>
          <a:prstGeom prst="diamond">
            <a:avLst/>
          </a:prstGeom>
          <a:noFill/>
          <a:ln w="38100">
            <a:solidFill>
              <a:srgbClr val="7AD5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Diamond 122"/>
          <p:cNvSpPr/>
          <p:nvPr/>
        </p:nvSpPr>
        <p:spPr>
          <a:xfrm>
            <a:off x="11803421" y="8049296"/>
            <a:ext cx="2036675" cy="1095453"/>
          </a:xfrm>
          <a:prstGeom prst="diamond">
            <a:avLst/>
          </a:prstGeom>
          <a:noFill/>
          <a:ln w="38100">
            <a:solidFill>
              <a:srgbClr val="F56D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Diamond 123"/>
          <p:cNvSpPr/>
          <p:nvPr/>
        </p:nvSpPr>
        <p:spPr>
          <a:xfrm>
            <a:off x="13938420" y="8049295"/>
            <a:ext cx="2036675" cy="1095453"/>
          </a:xfrm>
          <a:prstGeom prst="diamond">
            <a:avLst/>
          </a:prstGeom>
          <a:noFill/>
          <a:ln w="38100">
            <a:solidFill>
              <a:srgbClr val="4FCA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Diamond 124"/>
          <p:cNvSpPr/>
          <p:nvPr/>
        </p:nvSpPr>
        <p:spPr>
          <a:xfrm>
            <a:off x="16073420" y="8049295"/>
            <a:ext cx="2036675" cy="1095453"/>
          </a:xfrm>
          <a:prstGeom prst="diamond">
            <a:avLst/>
          </a:prstGeom>
          <a:noFill/>
          <a:ln w="38100">
            <a:solidFill>
              <a:srgbClr val="A4B3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Diamond 125"/>
          <p:cNvSpPr/>
          <p:nvPr/>
        </p:nvSpPr>
        <p:spPr>
          <a:xfrm>
            <a:off x="9668421" y="9334565"/>
            <a:ext cx="2036675" cy="1095453"/>
          </a:xfrm>
          <a:prstGeom prst="diamond">
            <a:avLst/>
          </a:prstGeom>
          <a:noFill/>
          <a:ln w="38100">
            <a:solidFill>
              <a:srgbClr val="B8E7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Diamond 126"/>
          <p:cNvSpPr/>
          <p:nvPr/>
        </p:nvSpPr>
        <p:spPr>
          <a:xfrm>
            <a:off x="11803421" y="9334565"/>
            <a:ext cx="2036675" cy="1095453"/>
          </a:xfrm>
          <a:prstGeom prst="diamond">
            <a:avLst/>
          </a:prstGeom>
          <a:noFill/>
          <a:ln w="38100">
            <a:solidFill>
              <a:srgbClr val="9378C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Diamond 127"/>
          <p:cNvSpPr/>
          <p:nvPr/>
        </p:nvSpPr>
        <p:spPr>
          <a:xfrm>
            <a:off x="13938420" y="9334564"/>
            <a:ext cx="2036675" cy="1095453"/>
          </a:xfrm>
          <a:prstGeom prst="diamond">
            <a:avLst/>
          </a:prstGeom>
          <a:noFill/>
          <a:ln w="38100">
            <a:solidFill>
              <a:srgbClr val="7682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Diamond 128"/>
          <p:cNvSpPr/>
          <p:nvPr/>
        </p:nvSpPr>
        <p:spPr>
          <a:xfrm>
            <a:off x="16073420" y="9334564"/>
            <a:ext cx="2036675" cy="1095453"/>
          </a:xfrm>
          <a:prstGeom prst="diamond">
            <a:avLst/>
          </a:prstGeom>
          <a:noFill/>
          <a:ln w="38100">
            <a:solidFill>
              <a:srgbClr val="FAD4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ounded Rectangle 28"/>
          <p:cNvSpPr/>
          <p:nvPr/>
        </p:nvSpPr>
        <p:spPr>
          <a:xfrm>
            <a:off x="5925672" y="5461479"/>
            <a:ext cx="1202728" cy="2391098"/>
          </a:xfrm>
          <a:custGeom>
            <a:avLst/>
            <a:gdLst>
              <a:gd name="connsiteX0" fmla="*/ 0 w 3204701"/>
              <a:gd name="connsiteY0" fmla="*/ 534128 h 3204701"/>
              <a:gd name="connsiteX1" fmla="*/ 534128 w 3204701"/>
              <a:gd name="connsiteY1" fmla="*/ 0 h 3204701"/>
              <a:gd name="connsiteX2" fmla="*/ 2670573 w 3204701"/>
              <a:gd name="connsiteY2" fmla="*/ 0 h 3204701"/>
              <a:gd name="connsiteX3" fmla="*/ 3204701 w 3204701"/>
              <a:gd name="connsiteY3" fmla="*/ 534128 h 3204701"/>
              <a:gd name="connsiteX4" fmla="*/ 3204701 w 3204701"/>
              <a:gd name="connsiteY4" fmla="*/ 2670573 h 3204701"/>
              <a:gd name="connsiteX5" fmla="*/ 2670573 w 3204701"/>
              <a:gd name="connsiteY5" fmla="*/ 3204701 h 3204701"/>
              <a:gd name="connsiteX6" fmla="*/ 534128 w 3204701"/>
              <a:gd name="connsiteY6" fmla="*/ 3204701 h 3204701"/>
              <a:gd name="connsiteX7" fmla="*/ 0 w 3204701"/>
              <a:gd name="connsiteY7" fmla="*/ 2670573 h 3204701"/>
              <a:gd name="connsiteX8" fmla="*/ 0 w 3204701"/>
              <a:gd name="connsiteY8" fmla="*/ 534128 h 3204701"/>
              <a:gd name="connsiteX0" fmla="*/ 0 w 3204701"/>
              <a:gd name="connsiteY0" fmla="*/ 2670573 h 3204701"/>
              <a:gd name="connsiteX1" fmla="*/ 534128 w 3204701"/>
              <a:gd name="connsiteY1" fmla="*/ 0 h 3204701"/>
              <a:gd name="connsiteX2" fmla="*/ 2670573 w 3204701"/>
              <a:gd name="connsiteY2" fmla="*/ 0 h 3204701"/>
              <a:gd name="connsiteX3" fmla="*/ 3204701 w 3204701"/>
              <a:gd name="connsiteY3" fmla="*/ 534128 h 3204701"/>
              <a:gd name="connsiteX4" fmla="*/ 3204701 w 3204701"/>
              <a:gd name="connsiteY4" fmla="*/ 2670573 h 3204701"/>
              <a:gd name="connsiteX5" fmla="*/ 2670573 w 3204701"/>
              <a:gd name="connsiteY5" fmla="*/ 3204701 h 3204701"/>
              <a:gd name="connsiteX6" fmla="*/ 534128 w 3204701"/>
              <a:gd name="connsiteY6" fmla="*/ 3204701 h 3204701"/>
              <a:gd name="connsiteX7" fmla="*/ 0 w 3204701"/>
              <a:gd name="connsiteY7" fmla="*/ 2670573 h 3204701"/>
              <a:gd name="connsiteX0" fmla="*/ 267056 w 2937629"/>
              <a:gd name="connsiteY0" fmla="*/ 3204701 h 3204701"/>
              <a:gd name="connsiteX1" fmla="*/ 267056 w 2937629"/>
              <a:gd name="connsiteY1" fmla="*/ 0 h 3204701"/>
              <a:gd name="connsiteX2" fmla="*/ 2403501 w 2937629"/>
              <a:gd name="connsiteY2" fmla="*/ 0 h 3204701"/>
              <a:gd name="connsiteX3" fmla="*/ 2937629 w 2937629"/>
              <a:gd name="connsiteY3" fmla="*/ 534128 h 3204701"/>
              <a:gd name="connsiteX4" fmla="*/ 2937629 w 2937629"/>
              <a:gd name="connsiteY4" fmla="*/ 2670573 h 3204701"/>
              <a:gd name="connsiteX5" fmla="*/ 2403501 w 2937629"/>
              <a:gd name="connsiteY5" fmla="*/ 3204701 h 3204701"/>
              <a:gd name="connsiteX6" fmla="*/ 267056 w 2937629"/>
              <a:gd name="connsiteY6" fmla="*/ 3204701 h 3204701"/>
              <a:gd name="connsiteX0" fmla="*/ 267056 w 2937629"/>
              <a:gd name="connsiteY0" fmla="*/ 3204701 h 3296141"/>
              <a:gd name="connsiteX1" fmla="*/ 267056 w 2937629"/>
              <a:gd name="connsiteY1" fmla="*/ 0 h 3296141"/>
              <a:gd name="connsiteX2" fmla="*/ 2403501 w 2937629"/>
              <a:gd name="connsiteY2" fmla="*/ 0 h 3296141"/>
              <a:gd name="connsiteX3" fmla="*/ 2937629 w 2937629"/>
              <a:gd name="connsiteY3" fmla="*/ 534128 h 3296141"/>
              <a:gd name="connsiteX4" fmla="*/ 2937629 w 2937629"/>
              <a:gd name="connsiteY4" fmla="*/ 2670573 h 3296141"/>
              <a:gd name="connsiteX5" fmla="*/ 2403501 w 2937629"/>
              <a:gd name="connsiteY5" fmla="*/ 3204701 h 3296141"/>
              <a:gd name="connsiteX6" fmla="*/ 358496 w 2937629"/>
              <a:gd name="connsiteY6" fmla="*/ 3296141 h 3296141"/>
              <a:gd name="connsiteX0" fmla="*/ 0 w 2670573"/>
              <a:gd name="connsiteY0" fmla="*/ 0 h 3296141"/>
              <a:gd name="connsiteX1" fmla="*/ 2136445 w 2670573"/>
              <a:gd name="connsiteY1" fmla="*/ 0 h 3296141"/>
              <a:gd name="connsiteX2" fmla="*/ 2670573 w 2670573"/>
              <a:gd name="connsiteY2" fmla="*/ 534128 h 3296141"/>
              <a:gd name="connsiteX3" fmla="*/ 2670573 w 2670573"/>
              <a:gd name="connsiteY3" fmla="*/ 2670573 h 3296141"/>
              <a:gd name="connsiteX4" fmla="*/ 2136445 w 2670573"/>
              <a:gd name="connsiteY4" fmla="*/ 3204701 h 3296141"/>
              <a:gd name="connsiteX5" fmla="*/ 91440 w 2670573"/>
              <a:gd name="connsiteY5" fmla="*/ 3296141 h 3296141"/>
              <a:gd name="connsiteX0" fmla="*/ 0 w 2670573"/>
              <a:gd name="connsiteY0" fmla="*/ 0 h 3209056"/>
              <a:gd name="connsiteX1" fmla="*/ 2136445 w 2670573"/>
              <a:gd name="connsiteY1" fmla="*/ 0 h 3209056"/>
              <a:gd name="connsiteX2" fmla="*/ 2670573 w 2670573"/>
              <a:gd name="connsiteY2" fmla="*/ 534128 h 3209056"/>
              <a:gd name="connsiteX3" fmla="*/ 2670573 w 2670573"/>
              <a:gd name="connsiteY3" fmla="*/ 2670573 h 3209056"/>
              <a:gd name="connsiteX4" fmla="*/ 2136445 w 2670573"/>
              <a:gd name="connsiteY4" fmla="*/ 3204701 h 3209056"/>
              <a:gd name="connsiteX5" fmla="*/ 91440 w 2670573"/>
              <a:gd name="connsiteY5" fmla="*/ 3209056 h 3209056"/>
              <a:gd name="connsiteX0" fmla="*/ 0 w 2670573"/>
              <a:gd name="connsiteY0" fmla="*/ 0 h 3223570"/>
              <a:gd name="connsiteX1" fmla="*/ 2136445 w 2670573"/>
              <a:gd name="connsiteY1" fmla="*/ 0 h 3223570"/>
              <a:gd name="connsiteX2" fmla="*/ 2670573 w 2670573"/>
              <a:gd name="connsiteY2" fmla="*/ 534128 h 3223570"/>
              <a:gd name="connsiteX3" fmla="*/ 2670573 w 2670573"/>
              <a:gd name="connsiteY3" fmla="*/ 2670573 h 3223570"/>
              <a:gd name="connsiteX4" fmla="*/ 2136445 w 2670573"/>
              <a:gd name="connsiteY4" fmla="*/ 3204701 h 3223570"/>
              <a:gd name="connsiteX5" fmla="*/ 47897 w 2670573"/>
              <a:gd name="connsiteY5" fmla="*/ 3223570 h 3223570"/>
              <a:gd name="connsiteX0" fmla="*/ 0 w 2670573"/>
              <a:gd name="connsiteY0" fmla="*/ 0 h 3204701"/>
              <a:gd name="connsiteX1" fmla="*/ 2136445 w 2670573"/>
              <a:gd name="connsiteY1" fmla="*/ 0 h 3204701"/>
              <a:gd name="connsiteX2" fmla="*/ 2670573 w 2670573"/>
              <a:gd name="connsiteY2" fmla="*/ 534128 h 3204701"/>
              <a:gd name="connsiteX3" fmla="*/ 2670573 w 2670573"/>
              <a:gd name="connsiteY3" fmla="*/ 2670573 h 3204701"/>
              <a:gd name="connsiteX4" fmla="*/ 2136445 w 2670573"/>
              <a:gd name="connsiteY4" fmla="*/ 3204701 h 3204701"/>
              <a:gd name="connsiteX0" fmla="*/ 0 w 2670573"/>
              <a:gd name="connsiteY0" fmla="*/ 0 h 2670573"/>
              <a:gd name="connsiteX1" fmla="*/ 2136445 w 2670573"/>
              <a:gd name="connsiteY1" fmla="*/ 0 h 2670573"/>
              <a:gd name="connsiteX2" fmla="*/ 2670573 w 2670573"/>
              <a:gd name="connsiteY2" fmla="*/ 534128 h 2670573"/>
              <a:gd name="connsiteX3" fmla="*/ 2670573 w 2670573"/>
              <a:gd name="connsiteY3" fmla="*/ 2670573 h 2670573"/>
              <a:gd name="connsiteX0" fmla="*/ 0 w 1219145"/>
              <a:gd name="connsiteY0" fmla="*/ 14514 h 2670573"/>
              <a:gd name="connsiteX1" fmla="*/ 685017 w 1219145"/>
              <a:gd name="connsiteY1" fmla="*/ 0 h 2670573"/>
              <a:gd name="connsiteX2" fmla="*/ 1219145 w 1219145"/>
              <a:gd name="connsiteY2" fmla="*/ 534128 h 2670573"/>
              <a:gd name="connsiteX3" fmla="*/ 1219145 w 1219145"/>
              <a:gd name="connsiteY3" fmla="*/ 2670573 h 2670573"/>
              <a:gd name="connsiteX0" fmla="*/ 0 w 1161087"/>
              <a:gd name="connsiteY0" fmla="*/ 0 h 2670574"/>
              <a:gd name="connsiteX1" fmla="*/ 626959 w 1161087"/>
              <a:gd name="connsiteY1" fmla="*/ 1 h 2670574"/>
              <a:gd name="connsiteX2" fmla="*/ 1161087 w 1161087"/>
              <a:gd name="connsiteY2" fmla="*/ 534129 h 2670574"/>
              <a:gd name="connsiteX3" fmla="*/ 1161087 w 1161087"/>
              <a:gd name="connsiteY3" fmla="*/ 2670574 h 2670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1087" h="2670574">
                <a:moveTo>
                  <a:pt x="0" y="0"/>
                </a:moveTo>
                <a:lnTo>
                  <a:pt x="626959" y="1"/>
                </a:lnTo>
                <a:cubicBezTo>
                  <a:pt x="921950" y="1"/>
                  <a:pt x="1161087" y="239138"/>
                  <a:pt x="1161087" y="534129"/>
                </a:cubicBezTo>
                <a:lnTo>
                  <a:pt x="1161087" y="2670574"/>
                </a:lnTo>
              </a:path>
            </a:pathLst>
          </a:custGeom>
          <a:noFill/>
          <a:ln w="76200">
            <a:solidFill>
              <a:srgbClr val="76828C"/>
            </a:solidFill>
            <a:headEnd type="triangle" w="med" len="lg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ounded Rectangle 29"/>
          <p:cNvSpPr/>
          <p:nvPr/>
        </p:nvSpPr>
        <p:spPr>
          <a:xfrm>
            <a:off x="1335024" y="5449215"/>
            <a:ext cx="1079789" cy="2556514"/>
          </a:xfrm>
          <a:custGeom>
            <a:avLst/>
            <a:gdLst>
              <a:gd name="connsiteX0" fmla="*/ 0 w 2812432"/>
              <a:gd name="connsiteY0" fmla="*/ 468748 h 2867879"/>
              <a:gd name="connsiteX1" fmla="*/ 468748 w 2812432"/>
              <a:gd name="connsiteY1" fmla="*/ 0 h 2867879"/>
              <a:gd name="connsiteX2" fmla="*/ 2343684 w 2812432"/>
              <a:gd name="connsiteY2" fmla="*/ 0 h 2867879"/>
              <a:gd name="connsiteX3" fmla="*/ 2812432 w 2812432"/>
              <a:gd name="connsiteY3" fmla="*/ 468748 h 2867879"/>
              <a:gd name="connsiteX4" fmla="*/ 2812432 w 2812432"/>
              <a:gd name="connsiteY4" fmla="*/ 2399131 h 2867879"/>
              <a:gd name="connsiteX5" fmla="*/ 2343684 w 2812432"/>
              <a:gd name="connsiteY5" fmla="*/ 2867879 h 2867879"/>
              <a:gd name="connsiteX6" fmla="*/ 468748 w 2812432"/>
              <a:gd name="connsiteY6" fmla="*/ 2867879 h 2867879"/>
              <a:gd name="connsiteX7" fmla="*/ 0 w 2812432"/>
              <a:gd name="connsiteY7" fmla="*/ 2399131 h 2867879"/>
              <a:gd name="connsiteX8" fmla="*/ 0 w 2812432"/>
              <a:gd name="connsiteY8" fmla="*/ 468748 h 2867879"/>
              <a:gd name="connsiteX0" fmla="*/ 2343684 w 2812432"/>
              <a:gd name="connsiteY0" fmla="*/ 2867879 h 2959319"/>
              <a:gd name="connsiteX1" fmla="*/ 468748 w 2812432"/>
              <a:gd name="connsiteY1" fmla="*/ 2867879 h 2959319"/>
              <a:gd name="connsiteX2" fmla="*/ 0 w 2812432"/>
              <a:gd name="connsiteY2" fmla="*/ 2399131 h 2959319"/>
              <a:gd name="connsiteX3" fmla="*/ 0 w 2812432"/>
              <a:gd name="connsiteY3" fmla="*/ 468748 h 2959319"/>
              <a:gd name="connsiteX4" fmla="*/ 468748 w 2812432"/>
              <a:gd name="connsiteY4" fmla="*/ 0 h 2959319"/>
              <a:gd name="connsiteX5" fmla="*/ 2343684 w 2812432"/>
              <a:gd name="connsiteY5" fmla="*/ 0 h 2959319"/>
              <a:gd name="connsiteX6" fmla="*/ 2812432 w 2812432"/>
              <a:gd name="connsiteY6" fmla="*/ 468748 h 2959319"/>
              <a:gd name="connsiteX7" fmla="*/ 2812432 w 2812432"/>
              <a:gd name="connsiteY7" fmla="*/ 2399131 h 2959319"/>
              <a:gd name="connsiteX8" fmla="*/ 2435124 w 2812432"/>
              <a:gd name="connsiteY8" fmla="*/ 2959319 h 2959319"/>
              <a:gd name="connsiteX0" fmla="*/ 2343684 w 2812432"/>
              <a:gd name="connsiteY0" fmla="*/ 2867879 h 2867879"/>
              <a:gd name="connsiteX1" fmla="*/ 468748 w 2812432"/>
              <a:gd name="connsiteY1" fmla="*/ 2867879 h 2867879"/>
              <a:gd name="connsiteX2" fmla="*/ 0 w 2812432"/>
              <a:gd name="connsiteY2" fmla="*/ 2399131 h 2867879"/>
              <a:gd name="connsiteX3" fmla="*/ 0 w 2812432"/>
              <a:gd name="connsiteY3" fmla="*/ 468748 h 2867879"/>
              <a:gd name="connsiteX4" fmla="*/ 468748 w 2812432"/>
              <a:gd name="connsiteY4" fmla="*/ 0 h 2867879"/>
              <a:gd name="connsiteX5" fmla="*/ 2343684 w 2812432"/>
              <a:gd name="connsiteY5" fmla="*/ 0 h 2867879"/>
              <a:gd name="connsiteX6" fmla="*/ 2812432 w 2812432"/>
              <a:gd name="connsiteY6" fmla="*/ 468748 h 2867879"/>
              <a:gd name="connsiteX7" fmla="*/ 2812432 w 2812432"/>
              <a:gd name="connsiteY7" fmla="*/ 2399131 h 2867879"/>
              <a:gd name="connsiteX0" fmla="*/ 2343684 w 2812432"/>
              <a:gd name="connsiteY0" fmla="*/ 2867879 h 2867879"/>
              <a:gd name="connsiteX1" fmla="*/ 468748 w 2812432"/>
              <a:gd name="connsiteY1" fmla="*/ 2867879 h 2867879"/>
              <a:gd name="connsiteX2" fmla="*/ 0 w 2812432"/>
              <a:gd name="connsiteY2" fmla="*/ 2399131 h 2867879"/>
              <a:gd name="connsiteX3" fmla="*/ 0 w 2812432"/>
              <a:gd name="connsiteY3" fmla="*/ 468748 h 2867879"/>
              <a:gd name="connsiteX4" fmla="*/ 468748 w 2812432"/>
              <a:gd name="connsiteY4" fmla="*/ 0 h 2867879"/>
              <a:gd name="connsiteX5" fmla="*/ 2343684 w 2812432"/>
              <a:gd name="connsiteY5" fmla="*/ 0 h 2867879"/>
              <a:gd name="connsiteX6" fmla="*/ 2812432 w 2812432"/>
              <a:gd name="connsiteY6" fmla="*/ 468748 h 2867879"/>
              <a:gd name="connsiteX0" fmla="*/ 2343684 w 2343684"/>
              <a:gd name="connsiteY0" fmla="*/ 2867879 h 2867879"/>
              <a:gd name="connsiteX1" fmla="*/ 468748 w 2343684"/>
              <a:gd name="connsiteY1" fmla="*/ 2867879 h 2867879"/>
              <a:gd name="connsiteX2" fmla="*/ 0 w 2343684"/>
              <a:gd name="connsiteY2" fmla="*/ 2399131 h 2867879"/>
              <a:gd name="connsiteX3" fmla="*/ 0 w 2343684"/>
              <a:gd name="connsiteY3" fmla="*/ 468748 h 2867879"/>
              <a:gd name="connsiteX4" fmla="*/ 468748 w 2343684"/>
              <a:gd name="connsiteY4" fmla="*/ 0 h 2867879"/>
              <a:gd name="connsiteX5" fmla="*/ 2343684 w 2343684"/>
              <a:gd name="connsiteY5" fmla="*/ 0 h 2867879"/>
              <a:gd name="connsiteX0" fmla="*/ 2343684 w 2343684"/>
              <a:gd name="connsiteY0" fmla="*/ 2867879 h 2867879"/>
              <a:gd name="connsiteX1" fmla="*/ 468748 w 2343684"/>
              <a:gd name="connsiteY1" fmla="*/ 2867879 h 2867879"/>
              <a:gd name="connsiteX2" fmla="*/ 0 w 2343684"/>
              <a:gd name="connsiteY2" fmla="*/ 2399131 h 2867879"/>
              <a:gd name="connsiteX3" fmla="*/ 0 w 2343684"/>
              <a:gd name="connsiteY3" fmla="*/ 468748 h 2867879"/>
              <a:gd name="connsiteX4" fmla="*/ 468748 w 2343684"/>
              <a:gd name="connsiteY4" fmla="*/ 0 h 2867879"/>
              <a:gd name="connsiteX5" fmla="*/ 939427 w 2343684"/>
              <a:gd name="connsiteY5" fmla="*/ 32657 h 2867879"/>
              <a:gd name="connsiteX0" fmla="*/ 2343684 w 2343684"/>
              <a:gd name="connsiteY0" fmla="*/ 2867879 h 2867879"/>
              <a:gd name="connsiteX1" fmla="*/ 468748 w 2343684"/>
              <a:gd name="connsiteY1" fmla="*/ 2867879 h 2867879"/>
              <a:gd name="connsiteX2" fmla="*/ 0 w 2343684"/>
              <a:gd name="connsiteY2" fmla="*/ 2399131 h 2867879"/>
              <a:gd name="connsiteX3" fmla="*/ 0 w 2343684"/>
              <a:gd name="connsiteY3" fmla="*/ 468748 h 2867879"/>
              <a:gd name="connsiteX4" fmla="*/ 468748 w 2343684"/>
              <a:gd name="connsiteY4" fmla="*/ 0 h 2867879"/>
              <a:gd name="connsiteX5" fmla="*/ 939427 w 2343684"/>
              <a:gd name="connsiteY5" fmla="*/ 0 h 2867879"/>
              <a:gd name="connsiteX0" fmla="*/ 468748 w 939427"/>
              <a:gd name="connsiteY0" fmla="*/ 2867879 h 2867879"/>
              <a:gd name="connsiteX1" fmla="*/ 0 w 939427"/>
              <a:gd name="connsiteY1" fmla="*/ 2399131 h 2867879"/>
              <a:gd name="connsiteX2" fmla="*/ 0 w 939427"/>
              <a:gd name="connsiteY2" fmla="*/ 468748 h 2867879"/>
              <a:gd name="connsiteX3" fmla="*/ 468748 w 939427"/>
              <a:gd name="connsiteY3" fmla="*/ 0 h 2867879"/>
              <a:gd name="connsiteX4" fmla="*/ 939427 w 939427"/>
              <a:gd name="connsiteY4" fmla="*/ 0 h 286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9427" h="2867879">
                <a:moveTo>
                  <a:pt x="468748" y="2867879"/>
                </a:moveTo>
                <a:cubicBezTo>
                  <a:pt x="209866" y="2867879"/>
                  <a:pt x="0" y="2658013"/>
                  <a:pt x="0" y="2399131"/>
                </a:cubicBezTo>
                <a:lnTo>
                  <a:pt x="0" y="468748"/>
                </a:lnTo>
                <a:cubicBezTo>
                  <a:pt x="0" y="209866"/>
                  <a:pt x="209866" y="0"/>
                  <a:pt x="468748" y="0"/>
                </a:cubicBezTo>
                <a:lnTo>
                  <a:pt x="939427" y="0"/>
                </a:lnTo>
              </a:path>
            </a:pathLst>
          </a:custGeom>
          <a:noFill/>
          <a:ln w="76200">
            <a:solidFill>
              <a:srgbClr val="76828C"/>
            </a:solidFill>
            <a:headEnd type="none" w="med" len="lg"/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ounded Rectangle 31"/>
          <p:cNvSpPr/>
          <p:nvPr/>
        </p:nvSpPr>
        <p:spPr>
          <a:xfrm>
            <a:off x="5398794" y="8691741"/>
            <a:ext cx="1769875" cy="1715473"/>
          </a:xfrm>
          <a:custGeom>
            <a:avLst/>
            <a:gdLst>
              <a:gd name="connsiteX0" fmla="*/ 0 w 2696508"/>
              <a:gd name="connsiteY0" fmla="*/ 449427 h 2812926"/>
              <a:gd name="connsiteX1" fmla="*/ 449427 w 2696508"/>
              <a:gd name="connsiteY1" fmla="*/ 0 h 2812926"/>
              <a:gd name="connsiteX2" fmla="*/ 2247081 w 2696508"/>
              <a:gd name="connsiteY2" fmla="*/ 0 h 2812926"/>
              <a:gd name="connsiteX3" fmla="*/ 2696508 w 2696508"/>
              <a:gd name="connsiteY3" fmla="*/ 449427 h 2812926"/>
              <a:gd name="connsiteX4" fmla="*/ 2696508 w 2696508"/>
              <a:gd name="connsiteY4" fmla="*/ 2363499 h 2812926"/>
              <a:gd name="connsiteX5" fmla="*/ 2247081 w 2696508"/>
              <a:gd name="connsiteY5" fmla="*/ 2812926 h 2812926"/>
              <a:gd name="connsiteX6" fmla="*/ 449427 w 2696508"/>
              <a:gd name="connsiteY6" fmla="*/ 2812926 h 2812926"/>
              <a:gd name="connsiteX7" fmla="*/ 0 w 2696508"/>
              <a:gd name="connsiteY7" fmla="*/ 2363499 h 2812926"/>
              <a:gd name="connsiteX8" fmla="*/ 0 w 2696508"/>
              <a:gd name="connsiteY8" fmla="*/ 449427 h 2812926"/>
              <a:gd name="connsiteX0" fmla="*/ 0 w 2696508"/>
              <a:gd name="connsiteY0" fmla="*/ 449427 h 2812926"/>
              <a:gd name="connsiteX1" fmla="*/ 449427 w 2696508"/>
              <a:gd name="connsiteY1" fmla="*/ 0 h 2812926"/>
              <a:gd name="connsiteX2" fmla="*/ 2247081 w 2696508"/>
              <a:gd name="connsiteY2" fmla="*/ 0 h 2812926"/>
              <a:gd name="connsiteX3" fmla="*/ 2696508 w 2696508"/>
              <a:gd name="connsiteY3" fmla="*/ 449427 h 2812926"/>
              <a:gd name="connsiteX4" fmla="*/ 2675317 w 2696508"/>
              <a:gd name="connsiteY4" fmla="*/ 1396238 h 2812926"/>
              <a:gd name="connsiteX5" fmla="*/ 2696508 w 2696508"/>
              <a:gd name="connsiteY5" fmla="*/ 2363499 h 2812926"/>
              <a:gd name="connsiteX6" fmla="*/ 2247081 w 2696508"/>
              <a:gd name="connsiteY6" fmla="*/ 2812926 h 2812926"/>
              <a:gd name="connsiteX7" fmla="*/ 449427 w 2696508"/>
              <a:gd name="connsiteY7" fmla="*/ 2812926 h 2812926"/>
              <a:gd name="connsiteX8" fmla="*/ 0 w 2696508"/>
              <a:gd name="connsiteY8" fmla="*/ 2363499 h 2812926"/>
              <a:gd name="connsiteX9" fmla="*/ 0 w 2696508"/>
              <a:gd name="connsiteY9" fmla="*/ 449427 h 2812926"/>
              <a:gd name="connsiteX0" fmla="*/ 0 w 2707975"/>
              <a:gd name="connsiteY0" fmla="*/ 449427 h 2812926"/>
              <a:gd name="connsiteX1" fmla="*/ 449427 w 2707975"/>
              <a:gd name="connsiteY1" fmla="*/ 0 h 2812926"/>
              <a:gd name="connsiteX2" fmla="*/ 2247081 w 2707975"/>
              <a:gd name="connsiteY2" fmla="*/ 0 h 2812926"/>
              <a:gd name="connsiteX3" fmla="*/ 2696508 w 2707975"/>
              <a:gd name="connsiteY3" fmla="*/ 449427 h 2812926"/>
              <a:gd name="connsiteX4" fmla="*/ 2707975 w 2707975"/>
              <a:gd name="connsiteY4" fmla="*/ 1412567 h 2812926"/>
              <a:gd name="connsiteX5" fmla="*/ 2696508 w 2707975"/>
              <a:gd name="connsiteY5" fmla="*/ 2363499 h 2812926"/>
              <a:gd name="connsiteX6" fmla="*/ 2247081 w 2707975"/>
              <a:gd name="connsiteY6" fmla="*/ 2812926 h 2812926"/>
              <a:gd name="connsiteX7" fmla="*/ 449427 w 2707975"/>
              <a:gd name="connsiteY7" fmla="*/ 2812926 h 2812926"/>
              <a:gd name="connsiteX8" fmla="*/ 0 w 2707975"/>
              <a:gd name="connsiteY8" fmla="*/ 2363499 h 2812926"/>
              <a:gd name="connsiteX9" fmla="*/ 0 w 2707975"/>
              <a:gd name="connsiteY9" fmla="*/ 449427 h 2812926"/>
              <a:gd name="connsiteX0" fmla="*/ 0 w 2707975"/>
              <a:gd name="connsiteY0" fmla="*/ 449427 h 2816823"/>
              <a:gd name="connsiteX1" fmla="*/ 449427 w 2707975"/>
              <a:gd name="connsiteY1" fmla="*/ 0 h 2816823"/>
              <a:gd name="connsiteX2" fmla="*/ 2247081 w 2707975"/>
              <a:gd name="connsiteY2" fmla="*/ 0 h 2816823"/>
              <a:gd name="connsiteX3" fmla="*/ 2696508 w 2707975"/>
              <a:gd name="connsiteY3" fmla="*/ 449427 h 2816823"/>
              <a:gd name="connsiteX4" fmla="*/ 2707975 w 2707975"/>
              <a:gd name="connsiteY4" fmla="*/ 1412567 h 2816823"/>
              <a:gd name="connsiteX5" fmla="*/ 2696508 w 2707975"/>
              <a:gd name="connsiteY5" fmla="*/ 2363499 h 2816823"/>
              <a:gd name="connsiteX6" fmla="*/ 2247081 w 2707975"/>
              <a:gd name="connsiteY6" fmla="*/ 2812926 h 2816823"/>
              <a:gd name="connsiteX7" fmla="*/ 1287388 w 2707975"/>
              <a:gd name="connsiteY7" fmla="*/ 2816823 h 2816823"/>
              <a:gd name="connsiteX8" fmla="*/ 449427 w 2707975"/>
              <a:gd name="connsiteY8" fmla="*/ 2812926 h 2816823"/>
              <a:gd name="connsiteX9" fmla="*/ 0 w 2707975"/>
              <a:gd name="connsiteY9" fmla="*/ 2363499 h 2816823"/>
              <a:gd name="connsiteX10" fmla="*/ 0 w 2707975"/>
              <a:gd name="connsiteY10" fmla="*/ 449427 h 2816823"/>
              <a:gd name="connsiteX0" fmla="*/ 0 w 2707975"/>
              <a:gd name="connsiteY0" fmla="*/ 2363499 h 2816823"/>
              <a:gd name="connsiteX1" fmla="*/ 0 w 2707975"/>
              <a:gd name="connsiteY1" fmla="*/ 449427 h 2816823"/>
              <a:gd name="connsiteX2" fmla="*/ 449427 w 2707975"/>
              <a:gd name="connsiteY2" fmla="*/ 0 h 2816823"/>
              <a:gd name="connsiteX3" fmla="*/ 2247081 w 2707975"/>
              <a:gd name="connsiteY3" fmla="*/ 0 h 2816823"/>
              <a:gd name="connsiteX4" fmla="*/ 2696508 w 2707975"/>
              <a:gd name="connsiteY4" fmla="*/ 449427 h 2816823"/>
              <a:gd name="connsiteX5" fmla="*/ 2707975 w 2707975"/>
              <a:gd name="connsiteY5" fmla="*/ 1412567 h 2816823"/>
              <a:gd name="connsiteX6" fmla="*/ 2696508 w 2707975"/>
              <a:gd name="connsiteY6" fmla="*/ 2363499 h 2816823"/>
              <a:gd name="connsiteX7" fmla="*/ 2247081 w 2707975"/>
              <a:gd name="connsiteY7" fmla="*/ 2812926 h 2816823"/>
              <a:gd name="connsiteX8" fmla="*/ 1287388 w 2707975"/>
              <a:gd name="connsiteY8" fmla="*/ 2816823 h 2816823"/>
              <a:gd name="connsiteX9" fmla="*/ 449427 w 2707975"/>
              <a:gd name="connsiteY9" fmla="*/ 2812926 h 2816823"/>
              <a:gd name="connsiteX10" fmla="*/ 91440 w 2707975"/>
              <a:gd name="connsiteY10" fmla="*/ 2454939 h 2816823"/>
              <a:gd name="connsiteX0" fmla="*/ 0 w 2707975"/>
              <a:gd name="connsiteY0" fmla="*/ 2363499 h 2816823"/>
              <a:gd name="connsiteX1" fmla="*/ 0 w 2707975"/>
              <a:gd name="connsiteY1" fmla="*/ 449427 h 2816823"/>
              <a:gd name="connsiteX2" fmla="*/ 449427 w 2707975"/>
              <a:gd name="connsiteY2" fmla="*/ 0 h 2816823"/>
              <a:gd name="connsiteX3" fmla="*/ 2247081 w 2707975"/>
              <a:gd name="connsiteY3" fmla="*/ 0 h 2816823"/>
              <a:gd name="connsiteX4" fmla="*/ 2696508 w 2707975"/>
              <a:gd name="connsiteY4" fmla="*/ 449427 h 2816823"/>
              <a:gd name="connsiteX5" fmla="*/ 2707975 w 2707975"/>
              <a:gd name="connsiteY5" fmla="*/ 1412567 h 2816823"/>
              <a:gd name="connsiteX6" fmla="*/ 2696508 w 2707975"/>
              <a:gd name="connsiteY6" fmla="*/ 2363499 h 2816823"/>
              <a:gd name="connsiteX7" fmla="*/ 2247081 w 2707975"/>
              <a:gd name="connsiteY7" fmla="*/ 2812926 h 2816823"/>
              <a:gd name="connsiteX8" fmla="*/ 1287388 w 2707975"/>
              <a:gd name="connsiteY8" fmla="*/ 2816823 h 2816823"/>
              <a:gd name="connsiteX9" fmla="*/ 449427 w 2707975"/>
              <a:gd name="connsiteY9" fmla="*/ 2812926 h 2816823"/>
              <a:gd name="connsiteX0" fmla="*/ 0 w 2707975"/>
              <a:gd name="connsiteY0" fmla="*/ 449427 h 2816823"/>
              <a:gd name="connsiteX1" fmla="*/ 449427 w 2707975"/>
              <a:gd name="connsiteY1" fmla="*/ 0 h 2816823"/>
              <a:gd name="connsiteX2" fmla="*/ 2247081 w 2707975"/>
              <a:gd name="connsiteY2" fmla="*/ 0 h 2816823"/>
              <a:gd name="connsiteX3" fmla="*/ 2696508 w 2707975"/>
              <a:gd name="connsiteY3" fmla="*/ 449427 h 2816823"/>
              <a:gd name="connsiteX4" fmla="*/ 2707975 w 2707975"/>
              <a:gd name="connsiteY4" fmla="*/ 1412567 h 2816823"/>
              <a:gd name="connsiteX5" fmla="*/ 2696508 w 2707975"/>
              <a:gd name="connsiteY5" fmla="*/ 2363499 h 2816823"/>
              <a:gd name="connsiteX6" fmla="*/ 2247081 w 2707975"/>
              <a:gd name="connsiteY6" fmla="*/ 2812926 h 2816823"/>
              <a:gd name="connsiteX7" fmla="*/ 1287388 w 2707975"/>
              <a:gd name="connsiteY7" fmla="*/ 2816823 h 2816823"/>
              <a:gd name="connsiteX8" fmla="*/ 449427 w 2707975"/>
              <a:gd name="connsiteY8" fmla="*/ 2812926 h 2816823"/>
              <a:gd name="connsiteX0" fmla="*/ 0 w 2258548"/>
              <a:gd name="connsiteY0" fmla="*/ 0 h 2816823"/>
              <a:gd name="connsiteX1" fmla="*/ 1797654 w 2258548"/>
              <a:gd name="connsiteY1" fmla="*/ 0 h 2816823"/>
              <a:gd name="connsiteX2" fmla="*/ 2247081 w 2258548"/>
              <a:gd name="connsiteY2" fmla="*/ 449427 h 2816823"/>
              <a:gd name="connsiteX3" fmla="*/ 2258548 w 2258548"/>
              <a:gd name="connsiteY3" fmla="*/ 1412567 h 2816823"/>
              <a:gd name="connsiteX4" fmla="*/ 2247081 w 2258548"/>
              <a:gd name="connsiteY4" fmla="*/ 2363499 h 2816823"/>
              <a:gd name="connsiteX5" fmla="*/ 1797654 w 2258548"/>
              <a:gd name="connsiteY5" fmla="*/ 2812926 h 2816823"/>
              <a:gd name="connsiteX6" fmla="*/ 837961 w 2258548"/>
              <a:gd name="connsiteY6" fmla="*/ 2816823 h 2816823"/>
              <a:gd name="connsiteX7" fmla="*/ 0 w 2258548"/>
              <a:gd name="connsiteY7" fmla="*/ 2812926 h 2816823"/>
              <a:gd name="connsiteX0" fmla="*/ 1797654 w 2258548"/>
              <a:gd name="connsiteY0" fmla="*/ 0 h 2816823"/>
              <a:gd name="connsiteX1" fmla="*/ 2247081 w 2258548"/>
              <a:gd name="connsiteY1" fmla="*/ 449427 h 2816823"/>
              <a:gd name="connsiteX2" fmla="*/ 2258548 w 2258548"/>
              <a:gd name="connsiteY2" fmla="*/ 1412567 h 2816823"/>
              <a:gd name="connsiteX3" fmla="*/ 2247081 w 2258548"/>
              <a:gd name="connsiteY3" fmla="*/ 2363499 h 2816823"/>
              <a:gd name="connsiteX4" fmla="*/ 1797654 w 2258548"/>
              <a:gd name="connsiteY4" fmla="*/ 2812926 h 2816823"/>
              <a:gd name="connsiteX5" fmla="*/ 837961 w 2258548"/>
              <a:gd name="connsiteY5" fmla="*/ 2816823 h 2816823"/>
              <a:gd name="connsiteX6" fmla="*/ 0 w 2258548"/>
              <a:gd name="connsiteY6" fmla="*/ 2812926 h 2816823"/>
              <a:gd name="connsiteX0" fmla="*/ 2247081 w 2258548"/>
              <a:gd name="connsiteY0" fmla="*/ 0 h 2367396"/>
              <a:gd name="connsiteX1" fmla="*/ 2258548 w 2258548"/>
              <a:gd name="connsiteY1" fmla="*/ 963140 h 2367396"/>
              <a:gd name="connsiteX2" fmla="*/ 2247081 w 2258548"/>
              <a:gd name="connsiteY2" fmla="*/ 1914072 h 2367396"/>
              <a:gd name="connsiteX3" fmla="*/ 1797654 w 2258548"/>
              <a:gd name="connsiteY3" fmla="*/ 2363499 h 2367396"/>
              <a:gd name="connsiteX4" fmla="*/ 837961 w 2258548"/>
              <a:gd name="connsiteY4" fmla="*/ 2367396 h 2367396"/>
              <a:gd name="connsiteX5" fmla="*/ 0 w 2258548"/>
              <a:gd name="connsiteY5" fmla="*/ 2363499 h 2367396"/>
              <a:gd name="connsiteX0" fmla="*/ 2279738 w 2279738"/>
              <a:gd name="connsiteY0" fmla="*/ 0 h 2351067"/>
              <a:gd name="connsiteX1" fmla="*/ 2258548 w 2279738"/>
              <a:gd name="connsiteY1" fmla="*/ 946811 h 2351067"/>
              <a:gd name="connsiteX2" fmla="*/ 2247081 w 2279738"/>
              <a:gd name="connsiteY2" fmla="*/ 1897743 h 2351067"/>
              <a:gd name="connsiteX3" fmla="*/ 1797654 w 2279738"/>
              <a:gd name="connsiteY3" fmla="*/ 2347170 h 2351067"/>
              <a:gd name="connsiteX4" fmla="*/ 837961 w 2279738"/>
              <a:gd name="connsiteY4" fmla="*/ 2351067 h 2351067"/>
              <a:gd name="connsiteX5" fmla="*/ 0 w 2279738"/>
              <a:gd name="connsiteY5" fmla="*/ 2347170 h 2351067"/>
              <a:gd name="connsiteX0" fmla="*/ 2279738 w 2279738"/>
              <a:gd name="connsiteY0" fmla="*/ 0 h 2351067"/>
              <a:gd name="connsiteX1" fmla="*/ 2258548 w 2279738"/>
              <a:gd name="connsiteY1" fmla="*/ 946811 h 2351067"/>
              <a:gd name="connsiteX2" fmla="*/ 2263410 w 2279738"/>
              <a:gd name="connsiteY2" fmla="*/ 1897743 h 2351067"/>
              <a:gd name="connsiteX3" fmla="*/ 1797654 w 2279738"/>
              <a:gd name="connsiteY3" fmla="*/ 2347170 h 2351067"/>
              <a:gd name="connsiteX4" fmla="*/ 837961 w 2279738"/>
              <a:gd name="connsiteY4" fmla="*/ 2351067 h 2351067"/>
              <a:gd name="connsiteX5" fmla="*/ 0 w 2279738"/>
              <a:gd name="connsiteY5" fmla="*/ 2347170 h 2351067"/>
              <a:gd name="connsiteX0" fmla="*/ 1441777 w 1441777"/>
              <a:gd name="connsiteY0" fmla="*/ 0 h 2351067"/>
              <a:gd name="connsiteX1" fmla="*/ 1420587 w 1441777"/>
              <a:gd name="connsiteY1" fmla="*/ 946811 h 2351067"/>
              <a:gd name="connsiteX2" fmla="*/ 1425449 w 1441777"/>
              <a:gd name="connsiteY2" fmla="*/ 1897743 h 2351067"/>
              <a:gd name="connsiteX3" fmla="*/ 959693 w 1441777"/>
              <a:gd name="connsiteY3" fmla="*/ 2347170 h 2351067"/>
              <a:gd name="connsiteX4" fmla="*/ 0 w 1441777"/>
              <a:gd name="connsiteY4" fmla="*/ 2351067 h 2351067"/>
              <a:gd name="connsiteX0" fmla="*/ 1409120 w 1425449"/>
              <a:gd name="connsiteY0" fmla="*/ 0 h 2334739"/>
              <a:gd name="connsiteX1" fmla="*/ 1420587 w 1425449"/>
              <a:gd name="connsiteY1" fmla="*/ 930483 h 2334739"/>
              <a:gd name="connsiteX2" fmla="*/ 1425449 w 1425449"/>
              <a:gd name="connsiteY2" fmla="*/ 1881415 h 2334739"/>
              <a:gd name="connsiteX3" fmla="*/ 959693 w 1425449"/>
              <a:gd name="connsiteY3" fmla="*/ 2330842 h 2334739"/>
              <a:gd name="connsiteX4" fmla="*/ 0 w 1425449"/>
              <a:gd name="connsiteY4" fmla="*/ 2334739 h 2334739"/>
              <a:gd name="connsiteX0" fmla="*/ 1409120 w 1425449"/>
              <a:gd name="connsiteY0" fmla="*/ 0 h 2334739"/>
              <a:gd name="connsiteX1" fmla="*/ 1420587 w 1425449"/>
              <a:gd name="connsiteY1" fmla="*/ 930483 h 2334739"/>
              <a:gd name="connsiteX2" fmla="*/ 1425449 w 1425449"/>
              <a:gd name="connsiteY2" fmla="*/ 1881415 h 2334739"/>
              <a:gd name="connsiteX3" fmla="*/ 959693 w 1425449"/>
              <a:gd name="connsiteY3" fmla="*/ 2330842 h 2334739"/>
              <a:gd name="connsiteX4" fmla="*/ 0 w 1425449"/>
              <a:gd name="connsiteY4" fmla="*/ 2334739 h 2334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5449" h="2334739">
                <a:moveTo>
                  <a:pt x="1409120" y="0"/>
                </a:moveTo>
                <a:lnTo>
                  <a:pt x="1420587" y="930483"/>
                </a:lnTo>
                <a:cubicBezTo>
                  <a:pt x="1422208" y="1247460"/>
                  <a:pt x="1423828" y="1564438"/>
                  <a:pt x="1425449" y="1881415"/>
                </a:cubicBezTo>
                <a:cubicBezTo>
                  <a:pt x="1425449" y="2204716"/>
                  <a:pt x="1207905" y="2330842"/>
                  <a:pt x="959693" y="2330842"/>
                </a:cubicBezTo>
                <a:lnTo>
                  <a:pt x="0" y="2334739"/>
                </a:lnTo>
              </a:path>
            </a:pathLst>
          </a:custGeom>
          <a:noFill/>
          <a:ln w="76200">
            <a:solidFill>
              <a:srgbClr val="7682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ounded Rectangle 29"/>
          <p:cNvSpPr/>
          <p:nvPr/>
        </p:nvSpPr>
        <p:spPr>
          <a:xfrm flipH="1">
            <a:off x="3009346" y="5449215"/>
            <a:ext cx="1079789" cy="2556514"/>
          </a:xfrm>
          <a:custGeom>
            <a:avLst/>
            <a:gdLst>
              <a:gd name="connsiteX0" fmla="*/ 0 w 2812432"/>
              <a:gd name="connsiteY0" fmla="*/ 468748 h 2867879"/>
              <a:gd name="connsiteX1" fmla="*/ 468748 w 2812432"/>
              <a:gd name="connsiteY1" fmla="*/ 0 h 2867879"/>
              <a:gd name="connsiteX2" fmla="*/ 2343684 w 2812432"/>
              <a:gd name="connsiteY2" fmla="*/ 0 h 2867879"/>
              <a:gd name="connsiteX3" fmla="*/ 2812432 w 2812432"/>
              <a:gd name="connsiteY3" fmla="*/ 468748 h 2867879"/>
              <a:gd name="connsiteX4" fmla="*/ 2812432 w 2812432"/>
              <a:gd name="connsiteY4" fmla="*/ 2399131 h 2867879"/>
              <a:gd name="connsiteX5" fmla="*/ 2343684 w 2812432"/>
              <a:gd name="connsiteY5" fmla="*/ 2867879 h 2867879"/>
              <a:gd name="connsiteX6" fmla="*/ 468748 w 2812432"/>
              <a:gd name="connsiteY6" fmla="*/ 2867879 h 2867879"/>
              <a:gd name="connsiteX7" fmla="*/ 0 w 2812432"/>
              <a:gd name="connsiteY7" fmla="*/ 2399131 h 2867879"/>
              <a:gd name="connsiteX8" fmla="*/ 0 w 2812432"/>
              <a:gd name="connsiteY8" fmla="*/ 468748 h 2867879"/>
              <a:gd name="connsiteX0" fmla="*/ 2343684 w 2812432"/>
              <a:gd name="connsiteY0" fmla="*/ 2867879 h 2959319"/>
              <a:gd name="connsiteX1" fmla="*/ 468748 w 2812432"/>
              <a:gd name="connsiteY1" fmla="*/ 2867879 h 2959319"/>
              <a:gd name="connsiteX2" fmla="*/ 0 w 2812432"/>
              <a:gd name="connsiteY2" fmla="*/ 2399131 h 2959319"/>
              <a:gd name="connsiteX3" fmla="*/ 0 w 2812432"/>
              <a:gd name="connsiteY3" fmla="*/ 468748 h 2959319"/>
              <a:gd name="connsiteX4" fmla="*/ 468748 w 2812432"/>
              <a:gd name="connsiteY4" fmla="*/ 0 h 2959319"/>
              <a:gd name="connsiteX5" fmla="*/ 2343684 w 2812432"/>
              <a:gd name="connsiteY5" fmla="*/ 0 h 2959319"/>
              <a:gd name="connsiteX6" fmla="*/ 2812432 w 2812432"/>
              <a:gd name="connsiteY6" fmla="*/ 468748 h 2959319"/>
              <a:gd name="connsiteX7" fmla="*/ 2812432 w 2812432"/>
              <a:gd name="connsiteY7" fmla="*/ 2399131 h 2959319"/>
              <a:gd name="connsiteX8" fmla="*/ 2435124 w 2812432"/>
              <a:gd name="connsiteY8" fmla="*/ 2959319 h 2959319"/>
              <a:gd name="connsiteX0" fmla="*/ 2343684 w 2812432"/>
              <a:gd name="connsiteY0" fmla="*/ 2867879 h 2867879"/>
              <a:gd name="connsiteX1" fmla="*/ 468748 w 2812432"/>
              <a:gd name="connsiteY1" fmla="*/ 2867879 h 2867879"/>
              <a:gd name="connsiteX2" fmla="*/ 0 w 2812432"/>
              <a:gd name="connsiteY2" fmla="*/ 2399131 h 2867879"/>
              <a:gd name="connsiteX3" fmla="*/ 0 w 2812432"/>
              <a:gd name="connsiteY3" fmla="*/ 468748 h 2867879"/>
              <a:gd name="connsiteX4" fmla="*/ 468748 w 2812432"/>
              <a:gd name="connsiteY4" fmla="*/ 0 h 2867879"/>
              <a:gd name="connsiteX5" fmla="*/ 2343684 w 2812432"/>
              <a:gd name="connsiteY5" fmla="*/ 0 h 2867879"/>
              <a:gd name="connsiteX6" fmla="*/ 2812432 w 2812432"/>
              <a:gd name="connsiteY6" fmla="*/ 468748 h 2867879"/>
              <a:gd name="connsiteX7" fmla="*/ 2812432 w 2812432"/>
              <a:gd name="connsiteY7" fmla="*/ 2399131 h 2867879"/>
              <a:gd name="connsiteX0" fmla="*/ 2343684 w 2812432"/>
              <a:gd name="connsiteY0" fmla="*/ 2867879 h 2867879"/>
              <a:gd name="connsiteX1" fmla="*/ 468748 w 2812432"/>
              <a:gd name="connsiteY1" fmla="*/ 2867879 h 2867879"/>
              <a:gd name="connsiteX2" fmla="*/ 0 w 2812432"/>
              <a:gd name="connsiteY2" fmla="*/ 2399131 h 2867879"/>
              <a:gd name="connsiteX3" fmla="*/ 0 w 2812432"/>
              <a:gd name="connsiteY3" fmla="*/ 468748 h 2867879"/>
              <a:gd name="connsiteX4" fmla="*/ 468748 w 2812432"/>
              <a:gd name="connsiteY4" fmla="*/ 0 h 2867879"/>
              <a:gd name="connsiteX5" fmla="*/ 2343684 w 2812432"/>
              <a:gd name="connsiteY5" fmla="*/ 0 h 2867879"/>
              <a:gd name="connsiteX6" fmla="*/ 2812432 w 2812432"/>
              <a:gd name="connsiteY6" fmla="*/ 468748 h 2867879"/>
              <a:gd name="connsiteX0" fmla="*/ 2343684 w 2343684"/>
              <a:gd name="connsiteY0" fmla="*/ 2867879 h 2867879"/>
              <a:gd name="connsiteX1" fmla="*/ 468748 w 2343684"/>
              <a:gd name="connsiteY1" fmla="*/ 2867879 h 2867879"/>
              <a:gd name="connsiteX2" fmla="*/ 0 w 2343684"/>
              <a:gd name="connsiteY2" fmla="*/ 2399131 h 2867879"/>
              <a:gd name="connsiteX3" fmla="*/ 0 w 2343684"/>
              <a:gd name="connsiteY3" fmla="*/ 468748 h 2867879"/>
              <a:gd name="connsiteX4" fmla="*/ 468748 w 2343684"/>
              <a:gd name="connsiteY4" fmla="*/ 0 h 2867879"/>
              <a:gd name="connsiteX5" fmla="*/ 2343684 w 2343684"/>
              <a:gd name="connsiteY5" fmla="*/ 0 h 2867879"/>
              <a:gd name="connsiteX0" fmla="*/ 2343684 w 2343684"/>
              <a:gd name="connsiteY0" fmla="*/ 2867879 h 2867879"/>
              <a:gd name="connsiteX1" fmla="*/ 468748 w 2343684"/>
              <a:gd name="connsiteY1" fmla="*/ 2867879 h 2867879"/>
              <a:gd name="connsiteX2" fmla="*/ 0 w 2343684"/>
              <a:gd name="connsiteY2" fmla="*/ 2399131 h 2867879"/>
              <a:gd name="connsiteX3" fmla="*/ 0 w 2343684"/>
              <a:gd name="connsiteY3" fmla="*/ 468748 h 2867879"/>
              <a:gd name="connsiteX4" fmla="*/ 468748 w 2343684"/>
              <a:gd name="connsiteY4" fmla="*/ 0 h 2867879"/>
              <a:gd name="connsiteX5" fmla="*/ 939427 w 2343684"/>
              <a:gd name="connsiteY5" fmla="*/ 32657 h 2867879"/>
              <a:gd name="connsiteX0" fmla="*/ 2343684 w 2343684"/>
              <a:gd name="connsiteY0" fmla="*/ 2867879 h 2867879"/>
              <a:gd name="connsiteX1" fmla="*/ 468748 w 2343684"/>
              <a:gd name="connsiteY1" fmla="*/ 2867879 h 2867879"/>
              <a:gd name="connsiteX2" fmla="*/ 0 w 2343684"/>
              <a:gd name="connsiteY2" fmla="*/ 2399131 h 2867879"/>
              <a:gd name="connsiteX3" fmla="*/ 0 w 2343684"/>
              <a:gd name="connsiteY3" fmla="*/ 468748 h 2867879"/>
              <a:gd name="connsiteX4" fmla="*/ 468748 w 2343684"/>
              <a:gd name="connsiteY4" fmla="*/ 0 h 2867879"/>
              <a:gd name="connsiteX5" fmla="*/ 939427 w 2343684"/>
              <a:gd name="connsiteY5" fmla="*/ 0 h 2867879"/>
              <a:gd name="connsiteX0" fmla="*/ 468748 w 939427"/>
              <a:gd name="connsiteY0" fmla="*/ 2867879 h 2867879"/>
              <a:gd name="connsiteX1" fmla="*/ 0 w 939427"/>
              <a:gd name="connsiteY1" fmla="*/ 2399131 h 2867879"/>
              <a:gd name="connsiteX2" fmla="*/ 0 w 939427"/>
              <a:gd name="connsiteY2" fmla="*/ 468748 h 2867879"/>
              <a:gd name="connsiteX3" fmla="*/ 468748 w 939427"/>
              <a:gd name="connsiteY3" fmla="*/ 0 h 2867879"/>
              <a:gd name="connsiteX4" fmla="*/ 939427 w 939427"/>
              <a:gd name="connsiteY4" fmla="*/ 0 h 286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9427" h="2867879">
                <a:moveTo>
                  <a:pt x="468748" y="2867879"/>
                </a:moveTo>
                <a:cubicBezTo>
                  <a:pt x="209866" y="2867879"/>
                  <a:pt x="0" y="2658013"/>
                  <a:pt x="0" y="2399131"/>
                </a:cubicBezTo>
                <a:lnTo>
                  <a:pt x="0" y="468748"/>
                </a:lnTo>
                <a:cubicBezTo>
                  <a:pt x="0" y="209866"/>
                  <a:pt x="209866" y="0"/>
                  <a:pt x="468748" y="0"/>
                </a:cubicBezTo>
                <a:lnTo>
                  <a:pt x="939427" y="0"/>
                </a:lnTo>
              </a:path>
            </a:pathLst>
          </a:custGeom>
          <a:noFill/>
          <a:ln w="76200">
            <a:solidFill>
              <a:srgbClr val="76828C"/>
            </a:solidFill>
            <a:headEnd type="none" w="med" len="lg"/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ounded Rectangle 28"/>
          <p:cNvSpPr/>
          <p:nvPr/>
        </p:nvSpPr>
        <p:spPr>
          <a:xfrm flipH="1">
            <a:off x="4631106" y="5449215"/>
            <a:ext cx="1202728" cy="2391098"/>
          </a:xfrm>
          <a:custGeom>
            <a:avLst/>
            <a:gdLst>
              <a:gd name="connsiteX0" fmla="*/ 0 w 3204701"/>
              <a:gd name="connsiteY0" fmla="*/ 534128 h 3204701"/>
              <a:gd name="connsiteX1" fmla="*/ 534128 w 3204701"/>
              <a:gd name="connsiteY1" fmla="*/ 0 h 3204701"/>
              <a:gd name="connsiteX2" fmla="*/ 2670573 w 3204701"/>
              <a:gd name="connsiteY2" fmla="*/ 0 h 3204701"/>
              <a:gd name="connsiteX3" fmla="*/ 3204701 w 3204701"/>
              <a:gd name="connsiteY3" fmla="*/ 534128 h 3204701"/>
              <a:gd name="connsiteX4" fmla="*/ 3204701 w 3204701"/>
              <a:gd name="connsiteY4" fmla="*/ 2670573 h 3204701"/>
              <a:gd name="connsiteX5" fmla="*/ 2670573 w 3204701"/>
              <a:gd name="connsiteY5" fmla="*/ 3204701 h 3204701"/>
              <a:gd name="connsiteX6" fmla="*/ 534128 w 3204701"/>
              <a:gd name="connsiteY6" fmla="*/ 3204701 h 3204701"/>
              <a:gd name="connsiteX7" fmla="*/ 0 w 3204701"/>
              <a:gd name="connsiteY7" fmla="*/ 2670573 h 3204701"/>
              <a:gd name="connsiteX8" fmla="*/ 0 w 3204701"/>
              <a:gd name="connsiteY8" fmla="*/ 534128 h 3204701"/>
              <a:gd name="connsiteX0" fmla="*/ 0 w 3204701"/>
              <a:gd name="connsiteY0" fmla="*/ 2670573 h 3204701"/>
              <a:gd name="connsiteX1" fmla="*/ 534128 w 3204701"/>
              <a:gd name="connsiteY1" fmla="*/ 0 h 3204701"/>
              <a:gd name="connsiteX2" fmla="*/ 2670573 w 3204701"/>
              <a:gd name="connsiteY2" fmla="*/ 0 h 3204701"/>
              <a:gd name="connsiteX3" fmla="*/ 3204701 w 3204701"/>
              <a:gd name="connsiteY3" fmla="*/ 534128 h 3204701"/>
              <a:gd name="connsiteX4" fmla="*/ 3204701 w 3204701"/>
              <a:gd name="connsiteY4" fmla="*/ 2670573 h 3204701"/>
              <a:gd name="connsiteX5" fmla="*/ 2670573 w 3204701"/>
              <a:gd name="connsiteY5" fmla="*/ 3204701 h 3204701"/>
              <a:gd name="connsiteX6" fmla="*/ 534128 w 3204701"/>
              <a:gd name="connsiteY6" fmla="*/ 3204701 h 3204701"/>
              <a:gd name="connsiteX7" fmla="*/ 0 w 3204701"/>
              <a:gd name="connsiteY7" fmla="*/ 2670573 h 3204701"/>
              <a:gd name="connsiteX0" fmla="*/ 267056 w 2937629"/>
              <a:gd name="connsiteY0" fmla="*/ 3204701 h 3204701"/>
              <a:gd name="connsiteX1" fmla="*/ 267056 w 2937629"/>
              <a:gd name="connsiteY1" fmla="*/ 0 h 3204701"/>
              <a:gd name="connsiteX2" fmla="*/ 2403501 w 2937629"/>
              <a:gd name="connsiteY2" fmla="*/ 0 h 3204701"/>
              <a:gd name="connsiteX3" fmla="*/ 2937629 w 2937629"/>
              <a:gd name="connsiteY3" fmla="*/ 534128 h 3204701"/>
              <a:gd name="connsiteX4" fmla="*/ 2937629 w 2937629"/>
              <a:gd name="connsiteY4" fmla="*/ 2670573 h 3204701"/>
              <a:gd name="connsiteX5" fmla="*/ 2403501 w 2937629"/>
              <a:gd name="connsiteY5" fmla="*/ 3204701 h 3204701"/>
              <a:gd name="connsiteX6" fmla="*/ 267056 w 2937629"/>
              <a:gd name="connsiteY6" fmla="*/ 3204701 h 3204701"/>
              <a:gd name="connsiteX0" fmla="*/ 267056 w 2937629"/>
              <a:gd name="connsiteY0" fmla="*/ 3204701 h 3296141"/>
              <a:gd name="connsiteX1" fmla="*/ 267056 w 2937629"/>
              <a:gd name="connsiteY1" fmla="*/ 0 h 3296141"/>
              <a:gd name="connsiteX2" fmla="*/ 2403501 w 2937629"/>
              <a:gd name="connsiteY2" fmla="*/ 0 h 3296141"/>
              <a:gd name="connsiteX3" fmla="*/ 2937629 w 2937629"/>
              <a:gd name="connsiteY3" fmla="*/ 534128 h 3296141"/>
              <a:gd name="connsiteX4" fmla="*/ 2937629 w 2937629"/>
              <a:gd name="connsiteY4" fmla="*/ 2670573 h 3296141"/>
              <a:gd name="connsiteX5" fmla="*/ 2403501 w 2937629"/>
              <a:gd name="connsiteY5" fmla="*/ 3204701 h 3296141"/>
              <a:gd name="connsiteX6" fmla="*/ 358496 w 2937629"/>
              <a:gd name="connsiteY6" fmla="*/ 3296141 h 3296141"/>
              <a:gd name="connsiteX0" fmla="*/ 0 w 2670573"/>
              <a:gd name="connsiteY0" fmla="*/ 0 h 3296141"/>
              <a:gd name="connsiteX1" fmla="*/ 2136445 w 2670573"/>
              <a:gd name="connsiteY1" fmla="*/ 0 h 3296141"/>
              <a:gd name="connsiteX2" fmla="*/ 2670573 w 2670573"/>
              <a:gd name="connsiteY2" fmla="*/ 534128 h 3296141"/>
              <a:gd name="connsiteX3" fmla="*/ 2670573 w 2670573"/>
              <a:gd name="connsiteY3" fmla="*/ 2670573 h 3296141"/>
              <a:gd name="connsiteX4" fmla="*/ 2136445 w 2670573"/>
              <a:gd name="connsiteY4" fmla="*/ 3204701 h 3296141"/>
              <a:gd name="connsiteX5" fmla="*/ 91440 w 2670573"/>
              <a:gd name="connsiteY5" fmla="*/ 3296141 h 3296141"/>
              <a:gd name="connsiteX0" fmla="*/ 0 w 2670573"/>
              <a:gd name="connsiteY0" fmla="*/ 0 h 3209056"/>
              <a:gd name="connsiteX1" fmla="*/ 2136445 w 2670573"/>
              <a:gd name="connsiteY1" fmla="*/ 0 h 3209056"/>
              <a:gd name="connsiteX2" fmla="*/ 2670573 w 2670573"/>
              <a:gd name="connsiteY2" fmla="*/ 534128 h 3209056"/>
              <a:gd name="connsiteX3" fmla="*/ 2670573 w 2670573"/>
              <a:gd name="connsiteY3" fmla="*/ 2670573 h 3209056"/>
              <a:gd name="connsiteX4" fmla="*/ 2136445 w 2670573"/>
              <a:gd name="connsiteY4" fmla="*/ 3204701 h 3209056"/>
              <a:gd name="connsiteX5" fmla="*/ 91440 w 2670573"/>
              <a:gd name="connsiteY5" fmla="*/ 3209056 h 3209056"/>
              <a:gd name="connsiteX0" fmla="*/ 0 w 2670573"/>
              <a:gd name="connsiteY0" fmla="*/ 0 h 3223570"/>
              <a:gd name="connsiteX1" fmla="*/ 2136445 w 2670573"/>
              <a:gd name="connsiteY1" fmla="*/ 0 h 3223570"/>
              <a:gd name="connsiteX2" fmla="*/ 2670573 w 2670573"/>
              <a:gd name="connsiteY2" fmla="*/ 534128 h 3223570"/>
              <a:gd name="connsiteX3" fmla="*/ 2670573 w 2670573"/>
              <a:gd name="connsiteY3" fmla="*/ 2670573 h 3223570"/>
              <a:gd name="connsiteX4" fmla="*/ 2136445 w 2670573"/>
              <a:gd name="connsiteY4" fmla="*/ 3204701 h 3223570"/>
              <a:gd name="connsiteX5" fmla="*/ 47897 w 2670573"/>
              <a:gd name="connsiteY5" fmla="*/ 3223570 h 3223570"/>
              <a:gd name="connsiteX0" fmla="*/ 0 w 2670573"/>
              <a:gd name="connsiteY0" fmla="*/ 0 h 3204701"/>
              <a:gd name="connsiteX1" fmla="*/ 2136445 w 2670573"/>
              <a:gd name="connsiteY1" fmla="*/ 0 h 3204701"/>
              <a:gd name="connsiteX2" fmla="*/ 2670573 w 2670573"/>
              <a:gd name="connsiteY2" fmla="*/ 534128 h 3204701"/>
              <a:gd name="connsiteX3" fmla="*/ 2670573 w 2670573"/>
              <a:gd name="connsiteY3" fmla="*/ 2670573 h 3204701"/>
              <a:gd name="connsiteX4" fmla="*/ 2136445 w 2670573"/>
              <a:gd name="connsiteY4" fmla="*/ 3204701 h 3204701"/>
              <a:gd name="connsiteX0" fmla="*/ 0 w 2670573"/>
              <a:gd name="connsiteY0" fmla="*/ 0 h 2670573"/>
              <a:gd name="connsiteX1" fmla="*/ 2136445 w 2670573"/>
              <a:gd name="connsiteY1" fmla="*/ 0 h 2670573"/>
              <a:gd name="connsiteX2" fmla="*/ 2670573 w 2670573"/>
              <a:gd name="connsiteY2" fmla="*/ 534128 h 2670573"/>
              <a:gd name="connsiteX3" fmla="*/ 2670573 w 2670573"/>
              <a:gd name="connsiteY3" fmla="*/ 2670573 h 2670573"/>
              <a:gd name="connsiteX0" fmla="*/ 0 w 1219145"/>
              <a:gd name="connsiteY0" fmla="*/ 14514 h 2670573"/>
              <a:gd name="connsiteX1" fmla="*/ 685017 w 1219145"/>
              <a:gd name="connsiteY1" fmla="*/ 0 h 2670573"/>
              <a:gd name="connsiteX2" fmla="*/ 1219145 w 1219145"/>
              <a:gd name="connsiteY2" fmla="*/ 534128 h 2670573"/>
              <a:gd name="connsiteX3" fmla="*/ 1219145 w 1219145"/>
              <a:gd name="connsiteY3" fmla="*/ 2670573 h 2670573"/>
              <a:gd name="connsiteX0" fmla="*/ 0 w 1161087"/>
              <a:gd name="connsiteY0" fmla="*/ 0 h 2670574"/>
              <a:gd name="connsiteX1" fmla="*/ 626959 w 1161087"/>
              <a:gd name="connsiteY1" fmla="*/ 1 h 2670574"/>
              <a:gd name="connsiteX2" fmla="*/ 1161087 w 1161087"/>
              <a:gd name="connsiteY2" fmla="*/ 534129 h 2670574"/>
              <a:gd name="connsiteX3" fmla="*/ 1161087 w 1161087"/>
              <a:gd name="connsiteY3" fmla="*/ 2670574 h 2670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1087" h="2670574">
                <a:moveTo>
                  <a:pt x="0" y="0"/>
                </a:moveTo>
                <a:lnTo>
                  <a:pt x="626959" y="1"/>
                </a:lnTo>
                <a:cubicBezTo>
                  <a:pt x="921950" y="1"/>
                  <a:pt x="1161087" y="239138"/>
                  <a:pt x="1161087" y="534129"/>
                </a:cubicBezTo>
                <a:lnTo>
                  <a:pt x="1161087" y="2670574"/>
                </a:lnTo>
              </a:path>
            </a:pathLst>
          </a:custGeom>
          <a:noFill/>
          <a:ln w="76200">
            <a:solidFill>
              <a:srgbClr val="76828C"/>
            </a:solidFill>
            <a:headEnd type="triangle" w="med" len="lg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9" name="Straight Connector 108"/>
          <p:cNvCxnSpPr/>
          <p:nvPr/>
        </p:nvCxnSpPr>
        <p:spPr>
          <a:xfrm flipH="1" flipV="1">
            <a:off x="2367676" y="9011493"/>
            <a:ext cx="5714" cy="1395720"/>
          </a:xfrm>
          <a:prstGeom prst="line">
            <a:avLst/>
          </a:prstGeom>
          <a:noFill/>
          <a:ln w="76200">
            <a:solidFill>
              <a:srgbClr val="76828C"/>
            </a:solidFill>
            <a:headEnd type="none" w="med" len="lg"/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10" name="Rounded Rectangle 31"/>
          <p:cNvSpPr/>
          <p:nvPr/>
        </p:nvSpPr>
        <p:spPr>
          <a:xfrm flipH="1">
            <a:off x="3411749" y="8691741"/>
            <a:ext cx="1769875" cy="1715473"/>
          </a:xfrm>
          <a:custGeom>
            <a:avLst/>
            <a:gdLst>
              <a:gd name="connsiteX0" fmla="*/ 0 w 2696508"/>
              <a:gd name="connsiteY0" fmla="*/ 449427 h 2812926"/>
              <a:gd name="connsiteX1" fmla="*/ 449427 w 2696508"/>
              <a:gd name="connsiteY1" fmla="*/ 0 h 2812926"/>
              <a:gd name="connsiteX2" fmla="*/ 2247081 w 2696508"/>
              <a:gd name="connsiteY2" fmla="*/ 0 h 2812926"/>
              <a:gd name="connsiteX3" fmla="*/ 2696508 w 2696508"/>
              <a:gd name="connsiteY3" fmla="*/ 449427 h 2812926"/>
              <a:gd name="connsiteX4" fmla="*/ 2696508 w 2696508"/>
              <a:gd name="connsiteY4" fmla="*/ 2363499 h 2812926"/>
              <a:gd name="connsiteX5" fmla="*/ 2247081 w 2696508"/>
              <a:gd name="connsiteY5" fmla="*/ 2812926 h 2812926"/>
              <a:gd name="connsiteX6" fmla="*/ 449427 w 2696508"/>
              <a:gd name="connsiteY6" fmla="*/ 2812926 h 2812926"/>
              <a:gd name="connsiteX7" fmla="*/ 0 w 2696508"/>
              <a:gd name="connsiteY7" fmla="*/ 2363499 h 2812926"/>
              <a:gd name="connsiteX8" fmla="*/ 0 w 2696508"/>
              <a:gd name="connsiteY8" fmla="*/ 449427 h 2812926"/>
              <a:gd name="connsiteX0" fmla="*/ 0 w 2696508"/>
              <a:gd name="connsiteY0" fmla="*/ 449427 h 2812926"/>
              <a:gd name="connsiteX1" fmla="*/ 449427 w 2696508"/>
              <a:gd name="connsiteY1" fmla="*/ 0 h 2812926"/>
              <a:gd name="connsiteX2" fmla="*/ 2247081 w 2696508"/>
              <a:gd name="connsiteY2" fmla="*/ 0 h 2812926"/>
              <a:gd name="connsiteX3" fmla="*/ 2696508 w 2696508"/>
              <a:gd name="connsiteY3" fmla="*/ 449427 h 2812926"/>
              <a:gd name="connsiteX4" fmla="*/ 2675317 w 2696508"/>
              <a:gd name="connsiteY4" fmla="*/ 1396238 h 2812926"/>
              <a:gd name="connsiteX5" fmla="*/ 2696508 w 2696508"/>
              <a:gd name="connsiteY5" fmla="*/ 2363499 h 2812926"/>
              <a:gd name="connsiteX6" fmla="*/ 2247081 w 2696508"/>
              <a:gd name="connsiteY6" fmla="*/ 2812926 h 2812926"/>
              <a:gd name="connsiteX7" fmla="*/ 449427 w 2696508"/>
              <a:gd name="connsiteY7" fmla="*/ 2812926 h 2812926"/>
              <a:gd name="connsiteX8" fmla="*/ 0 w 2696508"/>
              <a:gd name="connsiteY8" fmla="*/ 2363499 h 2812926"/>
              <a:gd name="connsiteX9" fmla="*/ 0 w 2696508"/>
              <a:gd name="connsiteY9" fmla="*/ 449427 h 2812926"/>
              <a:gd name="connsiteX0" fmla="*/ 0 w 2707975"/>
              <a:gd name="connsiteY0" fmla="*/ 449427 h 2812926"/>
              <a:gd name="connsiteX1" fmla="*/ 449427 w 2707975"/>
              <a:gd name="connsiteY1" fmla="*/ 0 h 2812926"/>
              <a:gd name="connsiteX2" fmla="*/ 2247081 w 2707975"/>
              <a:gd name="connsiteY2" fmla="*/ 0 h 2812926"/>
              <a:gd name="connsiteX3" fmla="*/ 2696508 w 2707975"/>
              <a:gd name="connsiteY3" fmla="*/ 449427 h 2812926"/>
              <a:gd name="connsiteX4" fmla="*/ 2707975 w 2707975"/>
              <a:gd name="connsiteY4" fmla="*/ 1412567 h 2812926"/>
              <a:gd name="connsiteX5" fmla="*/ 2696508 w 2707975"/>
              <a:gd name="connsiteY5" fmla="*/ 2363499 h 2812926"/>
              <a:gd name="connsiteX6" fmla="*/ 2247081 w 2707975"/>
              <a:gd name="connsiteY6" fmla="*/ 2812926 h 2812926"/>
              <a:gd name="connsiteX7" fmla="*/ 449427 w 2707975"/>
              <a:gd name="connsiteY7" fmla="*/ 2812926 h 2812926"/>
              <a:gd name="connsiteX8" fmla="*/ 0 w 2707975"/>
              <a:gd name="connsiteY8" fmla="*/ 2363499 h 2812926"/>
              <a:gd name="connsiteX9" fmla="*/ 0 w 2707975"/>
              <a:gd name="connsiteY9" fmla="*/ 449427 h 2812926"/>
              <a:gd name="connsiteX0" fmla="*/ 0 w 2707975"/>
              <a:gd name="connsiteY0" fmla="*/ 449427 h 2816823"/>
              <a:gd name="connsiteX1" fmla="*/ 449427 w 2707975"/>
              <a:gd name="connsiteY1" fmla="*/ 0 h 2816823"/>
              <a:gd name="connsiteX2" fmla="*/ 2247081 w 2707975"/>
              <a:gd name="connsiteY2" fmla="*/ 0 h 2816823"/>
              <a:gd name="connsiteX3" fmla="*/ 2696508 w 2707975"/>
              <a:gd name="connsiteY3" fmla="*/ 449427 h 2816823"/>
              <a:gd name="connsiteX4" fmla="*/ 2707975 w 2707975"/>
              <a:gd name="connsiteY4" fmla="*/ 1412567 h 2816823"/>
              <a:gd name="connsiteX5" fmla="*/ 2696508 w 2707975"/>
              <a:gd name="connsiteY5" fmla="*/ 2363499 h 2816823"/>
              <a:gd name="connsiteX6" fmla="*/ 2247081 w 2707975"/>
              <a:gd name="connsiteY6" fmla="*/ 2812926 h 2816823"/>
              <a:gd name="connsiteX7" fmla="*/ 1287388 w 2707975"/>
              <a:gd name="connsiteY7" fmla="*/ 2816823 h 2816823"/>
              <a:gd name="connsiteX8" fmla="*/ 449427 w 2707975"/>
              <a:gd name="connsiteY8" fmla="*/ 2812926 h 2816823"/>
              <a:gd name="connsiteX9" fmla="*/ 0 w 2707975"/>
              <a:gd name="connsiteY9" fmla="*/ 2363499 h 2816823"/>
              <a:gd name="connsiteX10" fmla="*/ 0 w 2707975"/>
              <a:gd name="connsiteY10" fmla="*/ 449427 h 2816823"/>
              <a:gd name="connsiteX0" fmla="*/ 0 w 2707975"/>
              <a:gd name="connsiteY0" fmla="*/ 2363499 h 2816823"/>
              <a:gd name="connsiteX1" fmla="*/ 0 w 2707975"/>
              <a:gd name="connsiteY1" fmla="*/ 449427 h 2816823"/>
              <a:gd name="connsiteX2" fmla="*/ 449427 w 2707975"/>
              <a:gd name="connsiteY2" fmla="*/ 0 h 2816823"/>
              <a:gd name="connsiteX3" fmla="*/ 2247081 w 2707975"/>
              <a:gd name="connsiteY3" fmla="*/ 0 h 2816823"/>
              <a:gd name="connsiteX4" fmla="*/ 2696508 w 2707975"/>
              <a:gd name="connsiteY4" fmla="*/ 449427 h 2816823"/>
              <a:gd name="connsiteX5" fmla="*/ 2707975 w 2707975"/>
              <a:gd name="connsiteY5" fmla="*/ 1412567 h 2816823"/>
              <a:gd name="connsiteX6" fmla="*/ 2696508 w 2707975"/>
              <a:gd name="connsiteY6" fmla="*/ 2363499 h 2816823"/>
              <a:gd name="connsiteX7" fmla="*/ 2247081 w 2707975"/>
              <a:gd name="connsiteY7" fmla="*/ 2812926 h 2816823"/>
              <a:gd name="connsiteX8" fmla="*/ 1287388 w 2707975"/>
              <a:gd name="connsiteY8" fmla="*/ 2816823 h 2816823"/>
              <a:gd name="connsiteX9" fmla="*/ 449427 w 2707975"/>
              <a:gd name="connsiteY9" fmla="*/ 2812926 h 2816823"/>
              <a:gd name="connsiteX10" fmla="*/ 91440 w 2707975"/>
              <a:gd name="connsiteY10" fmla="*/ 2454939 h 2816823"/>
              <a:gd name="connsiteX0" fmla="*/ 0 w 2707975"/>
              <a:gd name="connsiteY0" fmla="*/ 2363499 h 2816823"/>
              <a:gd name="connsiteX1" fmla="*/ 0 w 2707975"/>
              <a:gd name="connsiteY1" fmla="*/ 449427 h 2816823"/>
              <a:gd name="connsiteX2" fmla="*/ 449427 w 2707975"/>
              <a:gd name="connsiteY2" fmla="*/ 0 h 2816823"/>
              <a:gd name="connsiteX3" fmla="*/ 2247081 w 2707975"/>
              <a:gd name="connsiteY3" fmla="*/ 0 h 2816823"/>
              <a:gd name="connsiteX4" fmla="*/ 2696508 w 2707975"/>
              <a:gd name="connsiteY4" fmla="*/ 449427 h 2816823"/>
              <a:gd name="connsiteX5" fmla="*/ 2707975 w 2707975"/>
              <a:gd name="connsiteY5" fmla="*/ 1412567 h 2816823"/>
              <a:gd name="connsiteX6" fmla="*/ 2696508 w 2707975"/>
              <a:gd name="connsiteY6" fmla="*/ 2363499 h 2816823"/>
              <a:gd name="connsiteX7" fmla="*/ 2247081 w 2707975"/>
              <a:gd name="connsiteY7" fmla="*/ 2812926 h 2816823"/>
              <a:gd name="connsiteX8" fmla="*/ 1287388 w 2707975"/>
              <a:gd name="connsiteY8" fmla="*/ 2816823 h 2816823"/>
              <a:gd name="connsiteX9" fmla="*/ 449427 w 2707975"/>
              <a:gd name="connsiteY9" fmla="*/ 2812926 h 2816823"/>
              <a:gd name="connsiteX0" fmla="*/ 0 w 2707975"/>
              <a:gd name="connsiteY0" fmla="*/ 449427 h 2816823"/>
              <a:gd name="connsiteX1" fmla="*/ 449427 w 2707975"/>
              <a:gd name="connsiteY1" fmla="*/ 0 h 2816823"/>
              <a:gd name="connsiteX2" fmla="*/ 2247081 w 2707975"/>
              <a:gd name="connsiteY2" fmla="*/ 0 h 2816823"/>
              <a:gd name="connsiteX3" fmla="*/ 2696508 w 2707975"/>
              <a:gd name="connsiteY3" fmla="*/ 449427 h 2816823"/>
              <a:gd name="connsiteX4" fmla="*/ 2707975 w 2707975"/>
              <a:gd name="connsiteY4" fmla="*/ 1412567 h 2816823"/>
              <a:gd name="connsiteX5" fmla="*/ 2696508 w 2707975"/>
              <a:gd name="connsiteY5" fmla="*/ 2363499 h 2816823"/>
              <a:gd name="connsiteX6" fmla="*/ 2247081 w 2707975"/>
              <a:gd name="connsiteY6" fmla="*/ 2812926 h 2816823"/>
              <a:gd name="connsiteX7" fmla="*/ 1287388 w 2707975"/>
              <a:gd name="connsiteY7" fmla="*/ 2816823 h 2816823"/>
              <a:gd name="connsiteX8" fmla="*/ 449427 w 2707975"/>
              <a:gd name="connsiteY8" fmla="*/ 2812926 h 2816823"/>
              <a:gd name="connsiteX0" fmla="*/ 0 w 2258548"/>
              <a:gd name="connsiteY0" fmla="*/ 0 h 2816823"/>
              <a:gd name="connsiteX1" fmla="*/ 1797654 w 2258548"/>
              <a:gd name="connsiteY1" fmla="*/ 0 h 2816823"/>
              <a:gd name="connsiteX2" fmla="*/ 2247081 w 2258548"/>
              <a:gd name="connsiteY2" fmla="*/ 449427 h 2816823"/>
              <a:gd name="connsiteX3" fmla="*/ 2258548 w 2258548"/>
              <a:gd name="connsiteY3" fmla="*/ 1412567 h 2816823"/>
              <a:gd name="connsiteX4" fmla="*/ 2247081 w 2258548"/>
              <a:gd name="connsiteY4" fmla="*/ 2363499 h 2816823"/>
              <a:gd name="connsiteX5" fmla="*/ 1797654 w 2258548"/>
              <a:gd name="connsiteY5" fmla="*/ 2812926 h 2816823"/>
              <a:gd name="connsiteX6" fmla="*/ 837961 w 2258548"/>
              <a:gd name="connsiteY6" fmla="*/ 2816823 h 2816823"/>
              <a:gd name="connsiteX7" fmla="*/ 0 w 2258548"/>
              <a:gd name="connsiteY7" fmla="*/ 2812926 h 2816823"/>
              <a:gd name="connsiteX0" fmla="*/ 1797654 w 2258548"/>
              <a:gd name="connsiteY0" fmla="*/ 0 h 2816823"/>
              <a:gd name="connsiteX1" fmla="*/ 2247081 w 2258548"/>
              <a:gd name="connsiteY1" fmla="*/ 449427 h 2816823"/>
              <a:gd name="connsiteX2" fmla="*/ 2258548 w 2258548"/>
              <a:gd name="connsiteY2" fmla="*/ 1412567 h 2816823"/>
              <a:gd name="connsiteX3" fmla="*/ 2247081 w 2258548"/>
              <a:gd name="connsiteY3" fmla="*/ 2363499 h 2816823"/>
              <a:gd name="connsiteX4" fmla="*/ 1797654 w 2258548"/>
              <a:gd name="connsiteY4" fmla="*/ 2812926 h 2816823"/>
              <a:gd name="connsiteX5" fmla="*/ 837961 w 2258548"/>
              <a:gd name="connsiteY5" fmla="*/ 2816823 h 2816823"/>
              <a:gd name="connsiteX6" fmla="*/ 0 w 2258548"/>
              <a:gd name="connsiteY6" fmla="*/ 2812926 h 2816823"/>
              <a:gd name="connsiteX0" fmla="*/ 2247081 w 2258548"/>
              <a:gd name="connsiteY0" fmla="*/ 0 h 2367396"/>
              <a:gd name="connsiteX1" fmla="*/ 2258548 w 2258548"/>
              <a:gd name="connsiteY1" fmla="*/ 963140 h 2367396"/>
              <a:gd name="connsiteX2" fmla="*/ 2247081 w 2258548"/>
              <a:gd name="connsiteY2" fmla="*/ 1914072 h 2367396"/>
              <a:gd name="connsiteX3" fmla="*/ 1797654 w 2258548"/>
              <a:gd name="connsiteY3" fmla="*/ 2363499 h 2367396"/>
              <a:gd name="connsiteX4" fmla="*/ 837961 w 2258548"/>
              <a:gd name="connsiteY4" fmla="*/ 2367396 h 2367396"/>
              <a:gd name="connsiteX5" fmla="*/ 0 w 2258548"/>
              <a:gd name="connsiteY5" fmla="*/ 2363499 h 2367396"/>
              <a:gd name="connsiteX0" fmla="*/ 2279738 w 2279738"/>
              <a:gd name="connsiteY0" fmla="*/ 0 h 2351067"/>
              <a:gd name="connsiteX1" fmla="*/ 2258548 w 2279738"/>
              <a:gd name="connsiteY1" fmla="*/ 946811 h 2351067"/>
              <a:gd name="connsiteX2" fmla="*/ 2247081 w 2279738"/>
              <a:gd name="connsiteY2" fmla="*/ 1897743 h 2351067"/>
              <a:gd name="connsiteX3" fmla="*/ 1797654 w 2279738"/>
              <a:gd name="connsiteY3" fmla="*/ 2347170 h 2351067"/>
              <a:gd name="connsiteX4" fmla="*/ 837961 w 2279738"/>
              <a:gd name="connsiteY4" fmla="*/ 2351067 h 2351067"/>
              <a:gd name="connsiteX5" fmla="*/ 0 w 2279738"/>
              <a:gd name="connsiteY5" fmla="*/ 2347170 h 2351067"/>
              <a:gd name="connsiteX0" fmla="*/ 2279738 w 2279738"/>
              <a:gd name="connsiteY0" fmla="*/ 0 h 2351067"/>
              <a:gd name="connsiteX1" fmla="*/ 2258548 w 2279738"/>
              <a:gd name="connsiteY1" fmla="*/ 946811 h 2351067"/>
              <a:gd name="connsiteX2" fmla="*/ 2263410 w 2279738"/>
              <a:gd name="connsiteY2" fmla="*/ 1897743 h 2351067"/>
              <a:gd name="connsiteX3" fmla="*/ 1797654 w 2279738"/>
              <a:gd name="connsiteY3" fmla="*/ 2347170 h 2351067"/>
              <a:gd name="connsiteX4" fmla="*/ 837961 w 2279738"/>
              <a:gd name="connsiteY4" fmla="*/ 2351067 h 2351067"/>
              <a:gd name="connsiteX5" fmla="*/ 0 w 2279738"/>
              <a:gd name="connsiteY5" fmla="*/ 2347170 h 2351067"/>
              <a:gd name="connsiteX0" fmla="*/ 1441777 w 1441777"/>
              <a:gd name="connsiteY0" fmla="*/ 0 h 2351067"/>
              <a:gd name="connsiteX1" fmla="*/ 1420587 w 1441777"/>
              <a:gd name="connsiteY1" fmla="*/ 946811 h 2351067"/>
              <a:gd name="connsiteX2" fmla="*/ 1425449 w 1441777"/>
              <a:gd name="connsiteY2" fmla="*/ 1897743 h 2351067"/>
              <a:gd name="connsiteX3" fmla="*/ 959693 w 1441777"/>
              <a:gd name="connsiteY3" fmla="*/ 2347170 h 2351067"/>
              <a:gd name="connsiteX4" fmla="*/ 0 w 1441777"/>
              <a:gd name="connsiteY4" fmla="*/ 2351067 h 2351067"/>
              <a:gd name="connsiteX0" fmla="*/ 1409120 w 1425449"/>
              <a:gd name="connsiteY0" fmla="*/ 0 h 2334739"/>
              <a:gd name="connsiteX1" fmla="*/ 1420587 w 1425449"/>
              <a:gd name="connsiteY1" fmla="*/ 930483 h 2334739"/>
              <a:gd name="connsiteX2" fmla="*/ 1425449 w 1425449"/>
              <a:gd name="connsiteY2" fmla="*/ 1881415 h 2334739"/>
              <a:gd name="connsiteX3" fmla="*/ 959693 w 1425449"/>
              <a:gd name="connsiteY3" fmla="*/ 2330842 h 2334739"/>
              <a:gd name="connsiteX4" fmla="*/ 0 w 1425449"/>
              <a:gd name="connsiteY4" fmla="*/ 2334739 h 2334739"/>
              <a:gd name="connsiteX0" fmla="*/ 1409120 w 1425449"/>
              <a:gd name="connsiteY0" fmla="*/ 0 h 2334739"/>
              <a:gd name="connsiteX1" fmla="*/ 1420587 w 1425449"/>
              <a:gd name="connsiteY1" fmla="*/ 930483 h 2334739"/>
              <a:gd name="connsiteX2" fmla="*/ 1425449 w 1425449"/>
              <a:gd name="connsiteY2" fmla="*/ 1881415 h 2334739"/>
              <a:gd name="connsiteX3" fmla="*/ 959693 w 1425449"/>
              <a:gd name="connsiteY3" fmla="*/ 2330842 h 2334739"/>
              <a:gd name="connsiteX4" fmla="*/ 0 w 1425449"/>
              <a:gd name="connsiteY4" fmla="*/ 2334739 h 2334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5449" h="2334739">
                <a:moveTo>
                  <a:pt x="1409120" y="0"/>
                </a:moveTo>
                <a:lnTo>
                  <a:pt x="1420587" y="930483"/>
                </a:lnTo>
                <a:cubicBezTo>
                  <a:pt x="1422208" y="1247460"/>
                  <a:pt x="1423828" y="1564438"/>
                  <a:pt x="1425449" y="1881415"/>
                </a:cubicBezTo>
                <a:cubicBezTo>
                  <a:pt x="1425449" y="2204716"/>
                  <a:pt x="1207905" y="2330842"/>
                  <a:pt x="959693" y="2330842"/>
                </a:cubicBezTo>
                <a:lnTo>
                  <a:pt x="0" y="2334739"/>
                </a:lnTo>
              </a:path>
            </a:pathLst>
          </a:custGeom>
          <a:noFill/>
          <a:ln w="76200">
            <a:solidFill>
              <a:srgbClr val="7682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1" name="Straight Connector 110"/>
          <p:cNvCxnSpPr/>
          <p:nvPr/>
        </p:nvCxnSpPr>
        <p:spPr>
          <a:xfrm>
            <a:off x="2784358" y="9011493"/>
            <a:ext cx="5714" cy="1395720"/>
          </a:xfrm>
          <a:prstGeom prst="line">
            <a:avLst/>
          </a:prstGeom>
          <a:noFill/>
          <a:ln w="76200">
            <a:solidFill>
              <a:srgbClr val="76828C"/>
            </a:solidFill>
            <a:headEnd type="none" w="med" len="lg"/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2" name="Straight Connector 111"/>
          <p:cNvCxnSpPr/>
          <p:nvPr/>
        </p:nvCxnSpPr>
        <p:spPr>
          <a:xfrm flipH="1" flipV="1">
            <a:off x="1420859" y="9011493"/>
            <a:ext cx="5714" cy="1395720"/>
          </a:xfrm>
          <a:prstGeom prst="line">
            <a:avLst/>
          </a:prstGeom>
          <a:noFill/>
          <a:ln w="76200">
            <a:solidFill>
              <a:srgbClr val="76828C"/>
            </a:solidFill>
            <a:headEnd type="triangle" w="med" len="lg"/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3" name="Straight Connector 112"/>
          <p:cNvCxnSpPr/>
          <p:nvPr/>
        </p:nvCxnSpPr>
        <p:spPr>
          <a:xfrm>
            <a:off x="1837542" y="9011493"/>
            <a:ext cx="5714" cy="1395720"/>
          </a:xfrm>
          <a:prstGeom prst="line">
            <a:avLst/>
          </a:prstGeom>
          <a:noFill/>
          <a:ln w="76200">
            <a:solidFill>
              <a:srgbClr val="76828C"/>
            </a:solidFill>
            <a:headEnd type="triangle" w="med" len="lg"/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30" name="Straight Connector 129"/>
          <p:cNvCxnSpPr/>
          <p:nvPr/>
        </p:nvCxnSpPr>
        <p:spPr>
          <a:xfrm>
            <a:off x="7772221" y="5434810"/>
            <a:ext cx="5714" cy="4995208"/>
          </a:xfrm>
          <a:prstGeom prst="line">
            <a:avLst/>
          </a:prstGeom>
          <a:noFill/>
          <a:ln w="76200">
            <a:solidFill>
              <a:srgbClr val="76828C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31" name="Oval 130"/>
          <p:cNvSpPr/>
          <p:nvPr/>
        </p:nvSpPr>
        <p:spPr>
          <a:xfrm>
            <a:off x="20000581" y="5461479"/>
            <a:ext cx="905426" cy="905426"/>
          </a:xfrm>
          <a:prstGeom prst="ellipse">
            <a:avLst/>
          </a:prstGeom>
          <a:solidFill>
            <a:srgbClr val="44B8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32" name="Oval 131"/>
          <p:cNvSpPr/>
          <p:nvPr/>
        </p:nvSpPr>
        <p:spPr>
          <a:xfrm>
            <a:off x="21682867" y="5461479"/>
            <a:ext cx="905426" cy="905426"/>
          </a:xfrm>
          <a:prstGeom prst="ellipse">
            <a:avLst/>
          </a:prstGeom>
          <a:solidFill>
            <a:srgbClr val="F66D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33" name="Oval 132"/>
          <p:cNvSpPr/>
          <p:nvPr/>
        </p:nvSpPr>
        <p:spPr>
          <a:xfrm>
            <a:off x="20000581" y="6839757"/>
            <a:ext cx="905426" cy="905426"/>
          </a:xfrm>
          <a:prstGeom prst="ellipse">
            <a:avLst/>
          </a:prstGeom>
          <a:solidFill>
            <a:srgbClr val="1FA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34" name="Oval 133"/>
          <p:cNvSpPr/>
          <p:nvPr/>
        </p:nvSpPr>
        <p:spPr>
          <a:xfrm>
            <a:off x="21682867" y="6839757"/>
            <a:ext cx="905426" cy="905426"/>
          </a:xfrm>
          <a:prstGeom prst="ellipse">
            <a:avLst/>
          </a:prstGeom>
          <a:solidFill>
            <a:srgbClr val="A3B3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135" name="Oval 134"/>
          <p:cNvSpPr/>
          <p:nvPr/>
        </p:nvSpPr>
        <p:spPr>
          <a:xfrm>
            <a:off x="20000581" y="8218035"/>
            <a:ext cx="905426" cy="905426"/>
          </a:xfrm>
          <a:prstGeom prst="ellipse">
            <a:avLst/>
          </a:prstGeom>
          <a:solidFill>
            <a:srgbClr val="A0D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136" name="Oval 135"/>
          <p:cNvSpPr/>
          <p:nvPr/>
        </p:nvSpPr>
        <p:spPr>
          <a:xfrm>
            <a:off x="21682867" y="8218035"/>
            <a:ext cx="905426" cy="905426"/>
          </a:xfrm>
          <a:prstGeom prst="ellipse">
            <a:avLst/>
          </a:prstGeom>
          <a:solidFill>
            <a:srgbClr val="937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137" name="Oval 136"/>
          <p:cNvSpPr/>
          <p:nvPr/>
        </p:nvSpPr>
        <p:spPr>
          <a:xfrm>
            <a:off x="20000581" y="9596313"/>
            <a:ext cx="905426" cy="905426"/>
          </a:xfrm>
          <a:prstGeom prst="ellipse">
            <a:avLst/>
          </a:prstGeom>
          <a:solidFill>
            <a:srgbClr val="7682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atin typeface="Open Sans" charset="0"/>
                <a:ea typeface="Open Sans" charset="0"/>
                <a:cs typeface="Open Sans" charset="0"/>
              </a:rPr>
              <a:t>7</a:t>
            </a:r>
          </a:p>
        </p:txBody>
      </p:sp>
      <p:sp>
        <p:nvSpPr>
          <p:cNvPr id="138" name="Oval 137"/>
          <p:cNvSpPr/>
          <p:nvPr/>
        </p:nvSpPr>
        <p:spPr>
          <a:xfrm>
            <a:off x="21682867" y="9596313"/>
            <a:ext cx="905426" cy="905426"/>
          </a:xfrm>
          <a:prstGeom prst="ellipse">
            <a:avLst/>
          </a:prstGeom>
          <a:solidFill>
            <a:srgbClr val="F9D3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15731062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39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Device frames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41320" y="1720662"/>
            <a:ext cx="5776291" cy="1074658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8462" y="1720661"/>
            <a:ext cx="5776291" cy="10746589"/>
          </a:xfrm>
          <a:prstGeom prst="rect">
            <a:avLst/>
          </a:prstGeom>
        </p:spPr>
      </p:pic>
      <p:pic>
        <p:nvPicPr>
          <p:cNvPr id="8" name="Picture 7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1004" y="3166812"/>
            <a:ext cx="4379976" cy="7808975"/>
          </a:xfrm>
          <a:prstGeom prst="rect">
            <a:avLst/>
          </a:prstGeom>
        </p:spPr>
      </p:pic>
      <p:pic>
        <p:nvPicPr>
          <p:cNvPr id="13" name="Picture 12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5029" y="3125226"/>
            <a:ext cx="4416552" cy="7845552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6333067" y="12565216"/>
            <a:ext cx="11514666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800" b="0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rPr>
              <a:t>iPhone 6s/6s Plus</a:t>
            </a:r>
            <a:endParaRPr kumimoji="0" lang="en-US" sz="2800" b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Segoe UI" charset="0"/>
              <a:ea typeface="Segoe UI" charset="0"/>
              <a:cs typeface="Segoe UI" charset="0"/>
              <a:sym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10468458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3149" y="1391602"/>
            <a:ext cx="8963198" cy="1232439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4642" y="1391602"/>
            <a:ext cx="8963198" cy="1232439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Device frames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147735" y="12576150"/>
            <a:ext cx="14105466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800" b="0" dirty="0">
                <a:solidFill>
                  <a:srgbClr val="32414E"/>
                </a:solidFill>
                <a:latin typeface="Segoe UI" charset="0"/>
                <a:ea typeface="Segoe UI" charset="0"/>
                <a:cs typeface="Segoe UI" charset="0"/>
              </a:rPr>
              <a:t>iPad</a:t>
            </a:r>
            <a:endParaRPr kumimoji="0" lang="en-US" sz="2800" b="0" u="none" strike="noStrike" cap="none" spc="0" normalizeH="0" baseline="0" dirty="0">
              <a:ln>
                <a:noFill/>
              </a:ln>
              <a:solidFill>
                <a:srgbClr val="32414E"/>
              </a:solidFill>
              <a:effectLst/>
              <a:uFillTx/>
              <a:latin typeface="Segoe UI" charset="0"/>
              <a:ea typeface="Segoe UI" charset="0"/>
              <a:cs typeface="Segoe UI" charset="0"/>
              <a:sym typeface="Segoe UI"/>
            </a:endParaRPr>
          </a:p>
        </p:txBody>
      </p:sp>
      <p:pic>
        <p:nvPicPr>
          <p:cNvPr id="15" name="Picture 14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32141" y="3469234"/>
            <a:ext cx="5705856" cy="7626096"/>
          </a:xfrm>
          <a:prstGeom prst="rect">
            <a:avLst/>
          </a:prstGeom>
        </p:spPr>
      </p:pic>
      <p:pic>
        <p:nvPicPr>
          <p:cNvPr id="18" name="Picture 17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2992" y="3469234"/>
            <a:ext cx="5705856" cy="7626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1724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Device frames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1375" y="2859122"/>
            <a:ext cx="4710412" cy="9272647"/>
          </a:xfrm>
          <a:prstGeom prst="rect">
            <a:avLst/>
          </a:prstGeom>
        </p:spPr>
      </p:pic>
      <p:pic>
        <p:nvPicPr>
          <p:cNvPr id="14" name="Picture 13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4790" y="3652719"/>
            <a:ext cx="4206240" cy="7481498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5128322" y="12576150"/>
            <a:ext cx="3616517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800" b="0" dirty="0">
                <a:solidFill>
                  <a:srgbClr val="32414E"/>
                </a:solidFill>
                <a:latin typeface="Segoe UI" charset="0"/>
                <a:ea typeface="Segoe UI" charset="0"/>
                <a:cs typeface="Segoe UI" charset="0"/>
              </a:rPr>
              <a:t>Nexus</a:t>
            </a:r>
            <a:endParaRPr kumimoji="0" lang="en-US" sz="2800" b="0" u="none" strike="noStrike" cap="none" spc="0" normalizeH="0" baseline="0" dirty="0">
              <a:ln>
                <a:noFill/>
              </a:ln>
              <a:solidFill>
                <a:srgbClr val="32414E"/>
              </a:solidFill>
              <a:effectLst/>
              <a:uFillTx/>
              <a:latin typeface="Segoe UI" charset="0"/>
              <a:ea typeface="Segoe UI" charset="0"/>
              <a:cs typeface="Segoe UI" charset="0"/>
              <a:sym typeface="Segoe UI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0398120" y="12576150"/>
            <a:ext cx="3616517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800" b="0" dirty="0">
                <a:solidFill>
                  <a:srgbClr val="32414E"/>
                </a:solidFill>
                <a:latin typeface="Segoe UI" charset="0"/>
                <a:ea typeface="Segoe UI" charset="0"/>
                <a:cs typeface="Segoe UI" charset="0"/>
              </a:rPr>
              <a:t>HTC</a:t>
            </a:r>
            <a:endParaRPr kumimoji="0" lang="en-US" sz="2800" b="0" u="none" strike="noStrike" cap="none" spc="0" normalizeH="0" baseline="0" dirty="0">
              <a:ln>
                <a:noFill/>
              </a:ln>
              <a:solidFill>
                <a:srgbClr val="32414E"/>
              </a:solidFill>
              <a:effectLst/>
              <a:uFillTx/>
              <a:latin typeface="Segoe UI" charset="0"/>
              <a:ea typeface="Segoe UI" charset="0"/>
              <a:cs typeface="Segoe UI" charset="0"/>
              <a:sym typeface="Segoe UI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5859189" y="12576150"/>
            <a:ext cx="3616517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800" b="0" dirty="0">
                <a:solidFill>
                  <a:srgbClr val="32414E"/>
                </a:solidFill>
                <a:latin typeface="Segoe UI" charset="0"/>
                <a:ea typeface="Segoe UI" charset="0"/>
                <a:cs typeface="Segoe UI" charset="0"/>
              </a:rPr>
              <a:t>Nokia</a:t>
            </a:r>
            <a:endParaRPr kumimoji="0" lang="en-US" sz="2800" b="0" u="none" strike="noStrike" cap="none" spc="0" normalizeH="0" baseline="0" dirty="0">
              <a:ln>
                <a:noFill/>
              </a:ln>
              <a:solidFill>
                <a:srgbClr val="32414E"/>
              </a:solidFill>
              <a:effectLst/>
              <a:uFillTx/>
              <a:latin typeface="Segoe UI" charset="0"/>
              <a:ea typeface="Segoe UI" charset="0"/>
              <a:cs typeface="Segoe UI" charset="0"/>
              <a:sym typeface="Segoe UI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4995" y="2673772"/>
            <a:ext cx="4702768" cy="9558585"/>
          </a:xfrm>
          <a:prstGeom prst="rect">
            <a:avLst/>
          </a:prstGeom>
        </p:spPr>
      </p:pic>
      <p:pic>
        <p:nvPicPr>
          <p:cNvPr id="24" name="Picture 23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0746" y="3800911"/>
            <a:ext cx="3946344" cy="703275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3991" y="2733258"/>
            <a:ext cx="5426915" cy="9605207"/>
          </a:xfrm>
          <a:prstGeom prst="rect">
            <a:avLst/>
          </a:prstGeom>
        </p:spPr>
      </p:pic>
      <p:pic>
        <p:nvPicPr>
          <p:cNvPr id="25" name="Picture 24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2960" y="3690910"/>
            <a:ext cx="4112422" cy="6856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3165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024" y="3695556"/>
            <a:ext cx="10480498" cy="65395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Device frames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335024" y="10636223"/>
            <a:ext cx="10480498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800" b="0" dirty="0">
                <a:solidFill>
                  <a:srgbClr val="32414E"/>
                </a:solidFill>
                <a:latin typeface="Segoe UI" charset="0"/>
                <a:ea typeface="Segoe UI" charset="0"/>
                <a:cs typeface="Segoe UI" charset="0"/>
              </a:rPr>
              <a:t>Microsoft Surface</a:t>
            </a:r>
            <a:endParaRPr kumimoji="0" lang="en-US" sz="2800" b="0" u="none" strike="noStrike" cap="none" spc="0" normalizeH="0" baseline="0" dirty="0">
              <a:ln>
                <a:noFill/>
              </a:ln>
              <a:solidFill>
                <a:srgbClr val="32414E"/>
              </a:solidFill>
              <a:effectLst/>
              <a:uFillTx/>
              <a:latin typeface="Segoe UI" charset="0"/>
              <a:ea typeface="Segoe UI" charset="0"/>
              <a:cs typeface="Segoe UI" charset="0"/>
              <a:sym typeface="Segoe UI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13016301" y="3352800"/>
            <a:ext cx="10366497" cy="7136243"/>
            <a:chOff x="12635302" y="3790551"/>
            <a:chExt cx="9730596" cy="6698492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635302" y="3790551"/>
              <a:ext cx="9730596" cy="6698492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52258" y="4355029"/>
              <a:ext cx="7496684" cy="5625426"/>
            </a:xfrm>
            <a:prstGeom prst="rect">
              <a:avLst/>
            </a:prstGeom>
          </p:spPr>
        </p:pic>
      </p:grpSp>
      <p:pic>
        <p:nvPicPr>
          <p:cNvPr id="18" name="Picture 17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6713" y="4372086"/>
            <a:ext cx="9124109" cy="511697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3295702" y="10636222"/>
            <a:ext cx="9730596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800" b="0" dirty="0">
                <a:solidFill>
                  <a:srgbClr val="32414E"/>
                </a:solidFill>
                <a:latin typeface="Segoe UI" charset="0"/>
                <a:ea typeface="Segoe UI" charset="0"/>
                <a:cs typeface="Segoe UI" charset="0"/>
              </a:rPr>
              <a:t>Nexus 10</a:t>
            </a:r>
            <a:endParaRPr kumimoji="0" lang="en-US" sz="2800" b="0" u="none" strike="noStrike" cap="none" spc="0" normalizeH="0" baseline="0" dirty="0">
              <a:ln>
                <a:noFill/>
              </a:ln>
              <a:solidFill>
                <a:srgbClr val="32414E"/>
              </a:solidFill>
              <a:effectLst/>
              <a:uFillTx/>
              <a:latin typeface="Segoe UI" charset="0"/>
              <a:ea typeface="Segoe UI" charset="0"/>
              <a:cs typeface="Segoe UI" charset="0"/>
              <a:sym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7147502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5024" y="100584"/>
            <a:ext cx="21931374" cy="2286000"/>
          </a:xfrm>
        </p:spPr>
        <p:txBody>
          <a:bodyPr/>
          <a:lstStyle/>
          <a:p>
            <a:r>
              <a:rPr lang="en-US" dirty="0"/>
              <a:t>Using quality images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10"/>
          </p:nvPr>
        </p:nvSpPr>
        <p:spPr>
          <a:xfrm>
            <a:off x="1335087" y="2754312"/>
            <a:ext cx="11093980" cy="9432279"/>
          </a:xfrm>
        </p:spPr>
        <p:txBody>
          <a:bodyPr/>
          <a:lstStyle/>
          <a:p>
            <a:r>
              <a:rPr lang="en-US" dirty="0"/>
              <a:t>The difference between good quality images and poor quality images speaks volumes in your presentation. Use only high resolution imagery for a clean and professional looking deck.</a:t>
            </a:r>
          </a:p>
          <a:p>
            <a:r>
              <a:rPr lang="en-US" dirty="0"/>
              <a:t>If you scale your images up and they pixelate like the example on the right, source a higher quality image.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2067533" y="2203704"/>
            <a:ext cx="12564820" cy="8482261"/>
            <a:chOff x="11474451" y="2068512"/>
            <a:chExt cx="13035982" cy="8800333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 rotWithShape="1">
            <a:blip r:embed="rId3"/>
            <a:srcRect b="15698"/>
            <a:stretch/>
          </p:blipFill>
          <p:spPr>
            <a:xfrm>
              <a:off x="11474451" y="2068512"/>
              <a:ext cx="13035982" cy="7812088"/>
            </a:xfrm>
            <a:prstGeom prst="rect">
              <a:avLst/>
            </a:prstGeom>
          </p:spPr>
        </p:pic>
        <p:sp>
          <p:nvSpPr>
            <p:cNvPr id="31" name="TextBox 30"/>
            <p:cNvSpPr txBox="1"/>
            <p:nvPr/>
          </p:nvSpPr>
          <p:spPr>
            <a:xfrm>
              <a:off x="12573000" y="10212255"/>
              <a:ext cx="4444999" cy="6565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3600" b="0" dirty="0">
                  <a:solidFill>
                    <a:srgbClr val="76828A"/>
                  </a:solidFill>
                  <a:latin typeface="Segoe UI" charset="0"/>
                  <a:ea typeface="Segoe UI" charset="0"/>
                  <a:cs typeface="Segoe UI" charset="0"/>
                </a:rPr>
                <a:t>High resolution</a:t>
              </a:r>
              <a:endParaRPr kumimoji="0" lang="en-US" sz="3600" b="0" u="none" strike="noStrike" cap="none" spc="0" normalizeH="0" baseline="0" dirty="0">
                <a:ln>
                  <a:noFill/>
                </a:ln>
                <a:solidFill>
                  <a:srgbClr val="76828A"/>
                </a:solidFill>
                <a:effectLst/>
                <a:uFillTx/>
                <a:latin typeface="Segoe UI" charset="0"/>
                <a:ea typeface="Segoe UI" charset="0"/>
                <a:cs typeface="Segoe UI" charset="0"/>
                <a:sym typeface="Segoe UI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8821399" y="10212255"/>
              <a:ext cx="4444999" cy="6565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3600" b="0" dirty="0">
                  <a:solidFill>
                    <a:srgbClr val="76828A"/>
                  </a:solidFill>
                  <a:latin typeface="Segoe UI" charset="0"/>
                  <a:ea typeface="Segoe UI" charset="0"/>
                  <a:cs typeface="Segoe UI" charset="0"/>
                </a:rPr>
                <a:t>Low resolution</a:t>
              </a:r>
              <a:endParaRPr kumimoji="0" lang="en-US" sz="3600" b="0" u="none" strike="noStrike" cap="none" spc="0" normalizeH="0" baseline="0" dirty="0">
                <a:ln>
                  <a:noFill/>
                </a:ln>
                <a:solidFill>
                  <a:srgbClr val="76828A"/>
                </a:solidFill>
                <a:effectLst/>
                <a:uFillTx/>
                <a:latin typeface="Segoe UI" charset="0"/>
                <a:ea typeface="Segoe UI" charset="0"/>
                <a:cs typeface="Segoe UI" charset="0"/>
                <a:sym typeface="Segoe U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898370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5024" y="100584"/>
            <a:ext cx="22286976" cy="2286000"/>
          </a:xfrm>
        </p:spPr>
        <p:txBody>
          <a:bodyPr/>
          <a:lstStyle/>
          <a:p>
            <a:r>
              <a:rPr lang="en-US"/>
              <a:t>Finding good quality images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1335087" y="2754312"/>
            <a:ext cx="8277901" cy="9432279"/>
          </a:xfrm>
        </p:spPr>
        <p:txBody>
          <a:bodyPr/>
          <a:lstStyle/>
          <a:p>
            <a:r>
              <a:rPr lang="en-US" dirty="0"/>
              <a:t>When looking for images online, follow the process to the right to source the highest resolution images to use in your presentation.</a:t>
            </a:r>
          </a:p>
          <a:p>
            <a:r>
              <a:rPr lang="en-US" dirty="0"/>
              <a:t>Alternatively, seek out </a:t>
            </a:r>
            <a:r>
              <a:rPr lang="en-US" dirty="0" err="1"/>
              <a:t>freestock</a:t>
            </a:r>
            <a:r>
              <a:rPr lang="en-US" dirty="0"/>
              <a:t> sites such as: </a:t>
            </a:r>
            <a:r>
              <a:rPr lang="en-US" dirty="0" err="1"/>
              <a:t>pexels.com</a:t>
            </a:r>
            <a:r>
              <a:rPr lang="en-US" dirty="0"/>
              <a:t> for good, high quality free imagery.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0149840" y="1768281"/>
            <a:ext cx="13530962" cy="10101900"/>
            <a:chOff x="9612988" y="1497541"/>
            <a:chExt cx="14220214" cy="10616480"/>
          </a:xfrm>
        </p:grpSpPr>
        <p:pic>
          <p:nvPicPr>
            <p:cNvPr id="27" name="Content Placeholder 6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r="362"/>
            <a:stretch/>
          </p:blipFill>
          <p:spPr>
            <a:xfrm>
              <a:off x="9612989" y="2754312"/>
              <a:ext cx="7019091" cy="4600451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816320" y="2754312"/>
              <a:ext cx="7016882" cy="4600451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612988" y="7538899"/>
              <a:ext cx="7019091" cy="457512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0" name="Content Placeholder 20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816319" y="7538899"/>
              <a:ext cx="7014913" cy="457512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31" name="Rectangle 30"/>
            <p:cNvSpPr/>
            <p:nvPr/>
          </p:nvSpPr>
          <p:spPr>
            <a:xfrm>
              <a:off x="15669383" y="2837842"/>
              <a:ext cx="411935" cy="385460"/>
            </a:xfrm>
            <a:prstGeom prst="rect">
              <a:avLst/>
            </a:prstGeom>
            <a:noFill/>
            <a:ln w="38100">
              <a:solidFill>
                <a:srgbClr val="D2574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5101967" y="1497541"/>
              <a:ext cx="1543083" cy="88410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2400" b="0" dirty="0">
                  <a:solidFill>
                    <a:srgbClr val="76828A"/>
                  </a:solidFill>
                  <a:latin typeface="Segoe UI" charset="0"/>
                  <a:ea typeface="Segoe UI" charset="0"/>
                  <a:cs typeface="Segoe UI" charset="0"/>
                </a:rPr>
                <a:t>Select</a:t>
              </a:r>
              <a:br>
                <a:rPr lang="en-US" sz="2400" b="0" dirty="0">
                  <a:solidFill>
                    <a:srgbClr val="76828A"/>
                  </a:solidFill>
                  <a:latin typeface="Segoe UI" charset="0"/>
                  <a:ea typeface="Segoe UI" charset="0"/>
                  <a:cs typeface="Segoe UI" charset="0"/>
                </a:rPr>
              </a:br>
              <a:r>
                <a:rPr lang="en-US" sz="2400" b="0" dirty="0">
                  <a:solidFill>
                    <a:srgbClr val="76828A"/>
                  </a:solidFill>
                  <a:latin typeface="Segoe UI" charset="0"/>
                  <a:ea typeface="Segoe UI" charset="0"/>
                  <a:cs typeface="Segoe UI" charset="0"/>
                </a:rPr>
                <a:t>“Images”</a:t>
              </a:r>
              <a:endParaRPr kumimoji="0" lang="en-US" sz="2400" b="0" u="none" strike="noStrike" cap="none" spc="0" normalizeH="0" baseline="0" dirty="0">
                <a:ln>
                  <a:noFill/>
                </a:ln>
                <a:solidFill>
                  <a:srgbClr val="76828A"/>
                </a:solidFill>
                <a:effectLst/>
                <a:uFillTx/>
                <a:latin typeface="Segoe UI" charset="0"/>
                <a:ea typeface="Segoe UI" charset="0"/>
                <a:cs typeface="Segoe UI" charset="0"/>
                <a:sym typeface="Segoe UI"/>
              </a:endParaRPr>
            </a:p>
          </p:txBody>
        </p:sp>
        <p:cxnSp>
          <p:nvCxnSpPr>
            <p:cNvPr id="33" name="Straight Connector 32"/>
            <p:cNvCxnSpPr/>
            <p:nvPr/>
          </p:nvCxnSpPr>
          <p:spPr>
            <a:xfrm>
              <a:off x="15875350" y="2432221"/>
              <a:ext cx="8140" cy="412518"/>
            </a:xfrm>
            <a:prstGeom prst="line">
              <a:avLst/>
            </a:prstGeom>
            <a:noFill/>
            <a:ln w="38100">
              <a:solidFill>
                <a:srgbClr val="D2574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34" name="Rectangle 33"/>
            <p:cNvSpPr/>
            <p:nvPr/>
          </p:nvSpPr>
          <p:spPr>
            <a:xfrm>
              <a:off x="18986433" y="4162376"/>
              <a:ext cx="2650738" cy="1182509"/>
            </a:xfrm>
            <a:prstGeom prst="rect">
              <a:avLst/>
            </a:prstGeom>
            <a:noFill/>
            <a:ln w="38100">
              <a:solidFill>
                <a:srgbClr val="D2574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9100031" y="5714291"/>
              <a:ext cx="2460226" cy="12722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2400" b="0" dirty="0">
                  <a:solidFill>
                    <a:srgbClr val="76828A"/>
                  </a:solidFill>
                  <a:latin typeface="Neuzeit Grotesk" charset="0"/>
                  <a:ea typeface="Neuzeit Grotesk" charset="0"/>
                  <a:cs typeface="Neuzeit Grotesk" charset="0"/>
                </a:rPr>
                <a:t>Type in</a:t>
              </a:r>
              <a:br>
                <a:rPr lang="en-US" sz="2400" b="0" dirty="0">
                  <a:solidFill>
                    <a:srgbClr val="76828A"/>
                  </a:solidFill>
                  <a:latin typeface="Neuzeit Grotesk" charset="0"/>
                  <a:ea typeface="Neuzeit Grotesk" charset="0"/>
                  <a:cs typeface="Neuzeit Grotesk" charset="0"/>
                </a:rPr>
              </a:br>
              <a:r>
                <a:rPr lang="en-US" sz="2400" b="0" dirty="0">
                  <a:solidFill>
                    <a:srgbClr val="76828A"/>
                  </a:solidFill>
                  <a:latin typeface="Neuzeit Grotesk" charset="0"/>
                  <a:ea typeface="Neuzeit Grotesk" charset="0"/>
                  <a:cs typeface="Neuzeit Grotesk" charset="0"/>
                </a:rPr>
                <a:t>your image</a:t>
              </a:r>
              <a:br>
                <a:rPr lang="en-US" sz="2400" b="0" dirty="0">
                  <a:solidFill>
                    <a:srgbClr val="76828A"/>
                  </a:solidFill>
                  <a:latin typeface="Neuzeit Grotesk" charset="0"/>
                  <a:ea typeface="Neuzeit Grotesk" charset="0"/>
                  <a:cs typeface="Neuzeit Grotesk" charset="0"/>
                </a:rPr>
              </a:br>
              <a:r>
                <a:rPr lang="en-US" sz="2400" b="0" dirty="0">
                  <a:solidFill>
                    <a:srgbClr val="76828A"/>
                  </a:solidFill>
                  <a:latin typeface="Neuzeit Grotesk" charset="0"/>
                  <a:ea typeface="Neuzeit Grotesk" charset="0"/>
                  <a:cs typeface="Neuzeit Grotesk" charset="0"/>
                </a:rPr>
                <a:t>search criteria</a:t>
              </a:r>
              <a:endParaRPr kumimoji="0" lang="en-US" sz="2400" b="0" u="none" strike="noStrike" cap="none" spc="0" normalizeH="0" baseline="0" dirty="0">
                <a:ln>
                  <a:noFill/>
                </a:ln>
                <a:solidFill>
                  <a:srgbClr val="76828A"/>
                </a:solidFill>
                <a:effectLst/>
                <a:uFillTx/>
                <a:latin typeface="Neuzeit Grotesk" charset="0"/>
                <a:ea typeface="Neuzeit Grotesk" charset="0"/>
                <a:cs typeface="Neuzeit Grotesk" charset="0"/>
                <a:sym typeface="Segoe UI"/>
              </a:endParaRPr>
            </a:p>
          </p:txBody>
        </p:sp>
        <p:cxnSp>
          <p:nvCxnSpPr>
            <p:cNvPr id="36" name="Straight Connector 35"/>
            <p:cNvCxnSpPr/>
            <p:nvPr/>
          </p:nvCxnSpPr>
          <p:spPr>
            <a:xfrm>
              <a:off x="20303662" y="5340360"/>
              <a:ext cx="8140" cy="312431"/>
            </a:xfrm>
            <a:prstGeom prst="line">
              <a:avLst/>
            </a:prstGeom>
            <a:noFill/>
            <a:ln w="38100">
              <a:solidFill>
                <a:srgbClr val="D2574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37" name="Rectangle 36"/>
            <p:cNvSpPr/>
            <p:nvPr/>
          </p:nvSpPr>
          <p:spPr>
            <a:xfrm>
              <a:off x="11789072" y="7920917"/>
              <a:ext cx="489398" cy="276425"/>
            </a:xfrm>
            <a:prstGeom prst="rect">
              <a:avLst/>
            </a:prstGeom>
            <a:noFill/>
            <a:ln w="38100">
              <a:solidFill>
                <a:srgbClr val="D2574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cxnSp>
          <p:nvCxnSpPr>
            <p:cNvPr id="38" name="Straight Connector 37"/>
            <p:cNvCxnSpPr/>
            <p:nvPr/>
          </p:nvCxnSpPr>
          <p:spPr>
            <a:xfrm flipV="1">
              <a:off x="12278470" y="8059129"/>
              <a:ext cx="329380" cy="1"/>
            </a:xfrm>
            <a:prstGeom prst="line">
              <a:avLst/>
            </a:prstGeom>
            <a:noFill/>
            <a:ln w="38100">
              <a:solidFill>
                <a:srgbClr val="D2574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12607850" y="8099258"/>
              <a:ext cx="2366134" cy="884109"/>
            </a:xfrm>
            <a:prstGeom prst="rect">
              <a:avLst/>
            </a:prstGeom>
            <a:solidFill>
              <a:schemeClr val="bg1"/>
            </a:solidFill>
            <a:ln w="38100" cap="flat">
              <a:solidFill>
                <a:srgbClr val="D25745"/>
              </a:solidFill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2400" b="0">
                  <a:solidFill>
                    <a:srgbClr val="76828A"/>
                  </a:solidFill>
                  <a:latin typeface="Neuzeit Grotesk" charset="0"/>
                  <a:ea typeface="Neuzeit Grotesk" charset="0"/>
                  <a:cs typeface="Neuzeit Grotesk" charset="0"/>
                </a:rPr>
                <a:t>Click</a:t>
              </a:r>
              <a:br>
                <a:rPr lang="en-US" sz="2400" b="0">
                  <a:solidFill>
                    <a:srgbClr val="76828A"/>
                  </a:solidFill>
                  <a:latin typeface="Neuzeit Grotesk" charset="0"/>
                  <a:ea typeface="Neuzeit Grotesk" charset="0"/>
                  <a:cs typeface="Neuzeit Grotesk" charset="0"/>
                </a:rPr>
              </a:br>
              <a:r>
                <a:rPr lang="en-US" sz="2400" b="0">
                  <a:solidFill>
                    <a:srgbClr val="76828A"/>
                  </a:solidFill>
                  <a:latin typeface="Neuzeit Grotesk" charset="0"/>
                  <a:ea typeface="Neuzeit Grotesk" charset="0"/>
                  <a:cs typeface="Neuzeit Grotesk" charset="0"/>
                </a:rPr>
                <a:t>“Search</a:t>
              </a:r>
              <a:r>
                <a:rPr lang="en-US" sz="2400" b="0" dirty="0">
                  <a:solidFill>
                    <a:srgbClr val="76828A"/>
                  </a:solidFill>
                  <a:latin typeface="Neuzeit Grotesk" charset="0"/>
                  <a:ea typeface="Neuzeit Grotesk" charset="0"/>
                  <a:cs typeface="Neuzeit Grotesk" charset="0"/>
                </a:rPr>
                <a:t> tools”</a:t>
              </a:r>
              <a:endParaRPr kumimoji="0" lang="en-US" sz="2400" b="0" u="none" strike="noStrike" cap="none" spc="0" normalizeH="0" baseline="0" dirty="0">
                <a:ln>
                  <a:noFill/>
                </a:ln>
                <a:solidFill>
                  <a:srgbClr val="76828A"/>
                </a:solidFill>
                <a:effectLst/>
                <a:uFillTx/>
                <a:latin typeface="Neuzeit Grotesk" charset="0"/>
                <a:ea typeface="Neuzeit Grotesk" charset="0"/>
                <a:cs typeface="Neuzeit Grotesk" charset="0"/>
                <a:sym typeface="Segoe UI"/>
              </a:endParaRP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17199428" y="8197342"/>
              <a:ext cx="638791" cy="894818"/>
            </a:xfrm>
            <a:prstGeom prst="rect">
              <a:avLst/>
            </a:prstGeom>
            <a:noFill/>
            <a:ln w="38100">
              <a:solidFill>
                <a:srgbClr val="D2574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cxnSp>
          <p:nvCxnSpPr>
            <p:cNvPr id="41" name="Straight Connector 40"/>
            <p:cNvCxnSpPr/>
            <p:nvPr/>
          </p:nvCxnSpPr>
          <p:spPr>
            <a:xfrm flipV="1">
              <a:off x="17838219" y="8541312"/>
              <a:ext cx="329380" cy="1"/>
            </a:xfrm>
            <a:prstGeom prst="line">
              <a:avLst/>
            </a:prstGeom>
            <a:noFill/>
            <a:ln w="38100">
              <a:solidFill>
                <a:srgbClr val="D2574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42" name="TextBox 41"/>
            <p:cNvSpPr txBox="1"/>
            <p:nvPr/>
          </p:nvSpPr>
          <p:spPr>
            <a:xfrm>
              <a:off x="18167599" y="8581441"/>
              <a:ext cx="2366134" cy="884109"/>
            </a:xfrm>
            <a:prstGeom prst="rect">
              <a:avLst/>
            </a:prstGeom>
            <a:solidFill>
              <a:schemeClr val="bg1"/>
            </a:solidFill>
            <a:ln w="38100" cap="flat">
              <a:solidFill>
                <a:srgbClr val="D25745"/>
              </a:solidFill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2400" b="0" dirty="0">
                  <a:solidFill>
                    <a:srgbClr val="76828A"/>
                  </a:solidFill>
                  <a:latin typeface="Neuzeit Grotesk" charset="0"/>
                  <a:ea typeface="Neuzeit Grotesk" charset="0"/>
                  <a:cs typeface="Neuzeit Grotesk" charset="0"/>
                </a:rPr>
                <a:t>Select</a:t>
              </a:r>
              <a:br>
                <a:rPr lang="en-US" sz="2400" b="0" dirty="0">
                  <a:solidFill>
                    <a:srgbClr val="76828A"/>
                  </a:solidFill>
                  <a:latin typeface="Neuzeit Grotesk" charset="0"/>
                  <a:ea typeface="Neuzeit Grotesk" charset="0"/>
                  <a:cs typeface="Neuzeit Grotesk" charset="0"/>
                </a:rPr>
              </a:br>
              <a:r>
                <a:rPr lang="en-US" sz="2400" b="0" dirty="0">
                  <a:solidFill>
                    <a:srgbClr val="76828A"/>
                  </a:solidFill>
                  <a:latin typeface="Neuzeit Grotesk" charset="0"/>
                  <a:ea typeface="Neuzeit Grotesk" charset="0"/>
                  <a:cs typeface="Neuzeit Grotesk" charset="0"/>
                </a:rPr>
                <a:t>“Large”</a:t>
              </a:r>
              <a:endParaRPr kumimoji="0" lang="en-US" sz="2400" b="0" u="none" strike="noStrike" cap="none" spc="0" normalizeH="0" baseline="0" dirty="0">
                <a:ln>
                  <a:noFill/>
                </a:ln>
                <a:solidFill>
                  <a:srgbClr val="76828A"/>
                </a:solidFill>
                <a:effectLst/>
                <a:uFillTx/>
                <a:latin typeface="Neuzeit Grotesk" charset="0"/>
                <a:ea typeface="Neuzeit Grotesk" charset="0"/>
                <a:cs typeface="Neuzeit Grotesk" charset="0"/>
                <a:sym typeface="Segoe U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15045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39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5024" y="100584"/>
            <a:ext cx="16557560" cy="228600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What to expect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EFC436-BE72-084C-B2C7-75061583051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471348" y="2839471"/>
            <a:ext cx="18559849" cy="10573924"/>
          </a:xfrm>
        </p:spPr>
        <p:txBody>
          <a:bodyPr/>
          <a:lstStyle/>
          <a:p>
            <a:pPr defTabSz="825500" latinLnBrk="1" hangingPunct="0">
              <a:spcBef>
                <a:spcPts val="0"/>
              </a:spcBef>
            </a:pPr>
            <a:r>
              <a:rPr lang="en-US" dirty="0">
                <a:latin typeface="Segoe UI Light" charset="0"/>
                <a:ea typeface="Segoe UI Light" charset="0"/>
                <a:cs typeface="Segoe UI Light" charset="0"/>
              </a:rPr>
              <a:t>Beginner</a:t>
            </a:r>
            <a:endParaRPr lang="en-US" dirty="0">
              <a:latin typeface="Segoe UI Light" charset="0"/>
              <a:ea typeface="Segoe UI Light" charset="0"/>
              <a:cs typeface="Segoe UI Light" charset="0"/>
              <a:sym typeface="Segoe UI"/>
            </a:endParaRPr>
          </a:p>
          <a:p>
            <a:pPr defTabSz="825500" latinLnBrk="1" hangingPunct="0">
              <a:spcBef>
                <a:spcPts val="0"/>
              </a:spcBef>
            </a:pPr>
            <a:r>
              <a:rPr lang="en-US" dirty="0"/>
              <a:t>Developing, building and running a Xamarin app </a:t>
            </a:r>
          </a:p>
          <a:p>
            <a:pPr defTabSz="825500" latinLnBrk="1" hangingPunct="0">
              <a:spcBef>
                <a:spcPts val="0"/>
              </a:spcBef>
            </a:pPr>
            <a:endParaRPr lang="en-US" dirty="0"/>
          </a:p>
          <a:p>
            <a:pPr defTabSz="825500" latinLnBrk="1" hangingPunct="0">
              <a:spcBef>
                <a:spcPts val="0"/>
              </a:spcBef>
            </a:pPr>
            <a:r>
              <a:rPr lang="en-US" dirty="0">
                <a:latin typeface="Segoe UI Light" charset="0"/>
                <a:ea typeface="Segoe UI Light" charset="0"/>
                <a:cs typeface="Segoe UI Light" charset="0"/>
              </a:rPr>
              <a:t>Intermediate</a:t>
            </a:r>
            <a:endParaRPr lang="en-US" dirty="0">
              <a:latin typeface="Segoe UI Light" charset="0"/>
              <a:ea typeface="Segoe UI Light" charset="0"/>
              <a:cs typeface="Segoe UI Light" charset="0"/>
              <a:sym typeface="Segoe UI"/>
            </a:endParaRPr>
          </a:p>
          <a:p>
            <a:pPr defTabSz="825500" latinLnBrk="1" hangingPunct="0">
              <a:spcBef>
                <a:spcPts val="0"/>
              </a:spcBef>
            </a:pPr>
            <a:r>
              <a:rPr lang="en-US" dirty="0"/>
              <a:t>Basic Xamarin Forms and MVVM</a:t>
            </a:r>
          </a:p>
          <a:p>
            <a:pPr defTabSz="825500" latinLnBrk="1" hangingPunct="0">
              <a:spcBef>
                <a:spcPts val="0"/>
              </a:spcBef>
            </a:pPr>
            <a:endParaRPr lang="en-US" dirty="0"/>
          </a:p>
          <a:p>
            <a:pPr defTabSz="825500" latinLnBrk="1" hangingPunct="0">
              <a:spcBef>
                <a:spcPts val="0"/>
              </a:spcBef>
            </a:pPr>
            <a:r>
              <a:rPr lang="en-US" dirty="0">
                <a:latin typeface="Segoe UI Light" charset="0"/>
                <a:ea typeface="Segoe UI Light" charset="0"/>
                <a:cs typeface="Segoe UI Light" charset="0"/>
              </a:rPr>
              <a:t>Advanced</a:t>
            </a:r>
            <a:endParaRPr lang="en-US" dirty="0">
              <a:latin typeface="Segoe UI Light" charset="0"/>
              <a:ea typeface="Segoe UI Light" charset="0"/>
              <a:cs typeface="Segoe UI Light" charset="0"/>
              <a:sym typeface="Segoe UI"/>
            </a:endParaRPr>
          </a:p>
          <a:p>
            <a:pPr defTabSz="825500" latinLnBrk="1" hangingPunct="0">
              <a:spcBef>
                <a:spcPts val="0"/>
              </a:spcBef>
            </a:pPr>
            <a:r>
              <a:rPr lang="en-US" dirty="0"/>
              <a:t>Introduction to Redux</a:t>
            </a:r>
          </a:p>
          <a:p>
            <a:pPr defTabSz="825500" latinLnBrk="1" hangingPunct="0">
              <a:spcBef>
                <a:spcPts val="0"/>
              </a:spcBef>
            </a:pPr>
            <a:endParaRPr lang="en-US" dirty="0"/>
          </a:p>
          <a:p>
            <a:pPr defTabSz="825500" latinLnBrk="1" hangingPunct="0">
              <a:spcBef>
                <a:spcPts val="0"/>
              </a:spcBef>
            </a:pPr>
            <a:r>
              <a:rPr lang="en-US" dirty="0">
                <a:latin typeface="Segoe UI Light" charset="0"/>
                <a:ea typeface="Segoe UI Light" charset="0"/>
                <a:cs typeface="Segoe UI Light" charset="0"/>
              </a:rPr>
              <a:t>Expert</a:t>
            </a:r>
            <a:endParaRPr lang="en-US" dirty="0">
              <a:latin typeface="Segoe UI Light" charset="0"/>
              <a:ea typeface="Segoe UI Light" charset="0"/>
              <a:cs typeface="Segoe UI Light" charset="0"/>
              <a:sym typeface="Segoe UI"/>
            </a:endParaRPr>
          </a:p>
          <a:p>
            <a:pPr defTabSz="825500" latinLnBrk="1" hangingPunct="0">
              <a:spcBef>
                <a:spcPts val="0"/>
              </a:spcBef>
            </a:pPr>
            <a:r>
              <a:rPr lang="en-US" dirty="0"/>
              <a:t>Where to go next with Redux</a:t>
            </a:r>
          </a:p>
          <a:p>
            <a:pPr defTabSz="825500" latinLnBrk="1" hangingPunct="0">
              <a:spcBef>
                <a:spcPts val="0"/>
              </a:spcBef>
            </a:pPr>
            <a:endParaRPr lang="en-US" dirty="0"/>
          </a:p>
          <a:p>
            <a:pPr defTabSz="825500" latinLnBrk="1" hangingPunct="0">
              <a:spcBef>
                <a:spcPts val="0"/>
              </a:spcBef>
            </a:pPr>
            <a:endParaRPr lang="en-US" dirty="0"/>
          </a:p>
          <a:p>
            <a:pPr defTabSz="825500" latinLnBrk="1" hangingPunct="0">
              <a:spcBef>
                <a:spcPts val="0"/>
              </a:spcBef>
            </a:pPr>
            <a:endParaRPr lang="en-US" dirty="0"/>
          </a:p>
          <a:p>
            <a:pPr defTabSz="825500" latinLnBrk="1" hangingPunct="0">
              <a:spcBef>
                <a:spcPts val="0"/>
              </a:spcBef>
            </a:pPr>
            <a:endParaRPr lang="en-US" dirty="0">
              <a:sym typeface="Segoe UI"/>
            </a:endParaRPr>
          </a:p>
          <a:p>
            <a:pPr defTabSz="825500" latinLnBrk="1" hangingPunct="0">
              <a:spcBef>
                <a:spcPts val="0"/>
              </a:spcBef>
            </a:pPr>
            <a:endParaRPr lang="en-US" dirty="0">
              <a:latin typeface="Segoe UI Light" charset="0"/>
              <a:ea typeface="Segoe UI Light" charset="0"/>
              <a:cs typeface="Segoe UI Light" charset="0"/>
              <a:sym typeface="Segoe UI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767DCB3-2B57-574D-B466-12FFB987C4CF}"/>
              </a:ext>
            </a:extLst>
          </p:cNvPr>
          <p:cNvSpPr/>
          <p:nvPr/>
        </p:nvSpPr>
        <p:spPr>
          <a:xfrm>
            <a:off x="1344004" y="3220800"/>
            <a:ext cx="905426" cy="905426"/>
          </a:xfrm>
          <a:prstGeom prst="ellipse">
            <a:avLst/>
          </a:prstGeom>
          <a:solidFill>
            <a:srgbClr val="44B8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B717FAC-0BBE-DB4C-A44C-9625C62E3ADA}"/>
              </a:ext>
            </a:extLst>
          </p:cNvPr>
          <p:cNvSpPr/>
          <p:nvPr/>
        </p:nvSpPr>
        <p:spPr>
          <a:xfrm>
            <a:off x="1319542" y="5609760"/>
            <a:ext cx="905426" cy="905426"/>
          </a:xfrm>
          <a:prstGeom prst="ellipse">
            <a:avLst/>
          </a:prstGeom>
          <a:solidFill>
            <a:srgbClr val="F66D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20CB82BB-3831-6546-97B7-624E84DEC909}"/>
              </a:ext>
            </a:extLst>
          </p:cNvPr>
          <p:cNvSpPr/>
          <p:nvPr/>
        </p:nvSpPr>
        <p:spPr>
          <a:xfrm>
            <a:off x="1344004" y="8126433"/>
            <a:ext cx="905426" cy="905426"/>
          </a:xfrm>
          <a:prstGeom prst="ellipse">
            <a:avLst/>
          </a:prstGeom>
          <a:solidFill>
            <a:srgbClr val="1FA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E9B4EC1C-B780-4E44-B3EA-0F5D4DDB7E98}"/>
              </a:ext>
            </a:extLst>
          </p:cNvPr>
          <p:cNvSpPr/>
          <p:nvPr/>
        </p:nvSpPr>
        <p:spPr>
          <a:xfrm>
            <a:off x="1319542" y="10618392"/>
            <a:ext cx="905426" cy="905426"/>
          </a:xfrm>
          <a:prstGeom prst="ellipse">
            <a:avLst/>
          </a:prstGeom>
          <a:solidFill>
            <a:srgbClr val="A3B3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585911315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5024" y="100584"/>
            <a:ext cx="22404870" cy="2286000"/>
          </a:xfrm>
        </p:spPr>
        <p:txBody>
          <a:bodyPr/>
          <a:lstStyle/>
          <a:p>
            <a:r>
              <a:rPr lang="en-US" dirty="0"/>
              <a:t>Replacing images in devices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1335089" y="2754312"/>
            <a:ext cx="9163577" cy="10431336"/>
          </a:xfrm>
        </p:spPr>
        <p:txBody>
          <a:bodyPr>
            <a:normAutofit fontScale="92500" lnSpcReduction="10000"/>
          </a:bodyPr>
          <a:lstStyle/>
          <a:p>
            <a:r>
              <a:rPr lang="en-US" sz="4800" dirty="0"/>
              <a:t>Right click on the placeholder gradient image in the device and select “Change picture” as shown.</a:t>
            </a:r>
          </a:p>
          <a:p>
            <a:pPr>
              <a:spcBef>
                <a:spcPts val="0"/>
              </a:spcBef>
            </a:pPr>
            <a:endParaRPr lang="en-US" sz="4800" dirty="0"/>
          </a:p>
          <a:p>
            <a:r>
              <a:rPr lang="en-US" sz="4800" dirty="0"/>
              <a:t>This will open a finder window for you to navigate to the screenshot you want to use in the device.</a:t>
            </a:r>
          </a:p>
          <a:p>
            <a:pPr>
              <a:spcBef>
                <a:spcPts val="0"/>
              </a:spcBef>
            </a:pPr>
            <a:endParaRPr lang="en-US" sz="4800" dirty="0"/>
          </a:p>
          <a:p>
            <a:r>
              <a:rPr lang="en-US" sz="4800" dirty="0"/>
              <a:t>Select your screenshot and click on the “Insert” button in the lower right.</a:t>
            </a:r>
          </a:p>
          <a:p>
            <a:pPr marL="0" lvl="1" indent="0">
              <a:spcBef>
                <a:spcPts val="0"/>
              </a:spcBef>
              <a:buNone/>
            </a:pPr>
            <a:endParaRPr lang="en-US" sz="4800" dirty="0"/>
          </a:p>
          <a:p>
            <a:pPr marL="288925" lvl="1" indent="-288925">
              <a:buNone/>
            </a:pPr>
            <a:r>
              <a:rPr lang="en-US" sz="4800" dirty="0"/>
              <a:t>*Note, screen shots must be the correct dimensions for the device. Screens work best when you capture the image on the appropriate device.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2639" y="2754312"/>
            <a:ext cx="5933070" cy="333813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03751" y="2754312"/>
            <a:ext cx="5681359" cy="333813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1" name="Rectangle 30"/>
          <p:cNvSpPr/>
          <p:nvPr/>
        </p:nvSpPr>
        <p:spPr>
          <a:xfrm>
            <a:off x="22810405" y="5857588"/>
            <a:ext cx="465827" cy="243741"/>
          </a:xfrm>
          <a:prstGeom prst="rect">
            <a:avLst/>
          </a:prstGeom>
          <a:noFill/>
          <a:ln w="38100">
            <a:solidFill>
              <a:srgbClr val="D257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47187" y="7027106"/>
            <a:ext cx="9178491" cy="516032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649337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Cropping images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1335087" y="2754312"/>
            <a:ext cx="10433580" cy="10961688"/>
          </a:xfrm>
        </p:spPr>
        <p:txBody>
          <a:bodyPr>
            <a:normAutofit fontScale="92500"/>
          </a:bodyPr>
          <a:lstStyle/>
          <a:p>
            <a:pPr>
              <a:lnSpc>
                <a:spcPct val="110000"/>
              </a:lnSpc>
            </a:pPr>
            <a:r>
              <a:rPr lang="en-US" sz="4800" dirty="0"/>
              <a:t>Click on the image and navigate to the “Picture Format” tab.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endParaRPr lang="en-US" sz="4800" dirty="0"/>
          </a:p>
          <a:p>
            <a:pPr>
              <a:lnSpc>
                <a:spcPct val="110000"/>
              </a:lnSpc>
            </a:pPr>
            <a:r>
              <a:rPr lang="en-US" sz="4800" dirty="0"/>
              <a:t>Select “Crop” from the formatting options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endParaRPr lang="en-US" sz="4800" dirty="0"/>
          </a:p>
          <a:p>
            <a:pPr>
              <a:lnSpc>
                <a:spcPct val="110000"/>
              </a:lnSpc>
            </a:pPr>
            <a:r>
              <a:rPr lang="en-US" sz="4800" dirty="0"/>
              <a:t>Crop your picture by grabbing the black handles on any side of the image.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buNone/>
            </a:pPr>
            <a:endParaRPr lang="en-US" sz="4800" dirty="0"/>
          </a:p>
          <a:p>
            <a:pPr marL="0" lvl="1" indent="0">
              <a:lnSpc>
                <a:spcPct val="110000"/>
              </a:lnSpc>
              <a:buNone/>
            </a:pPr>
            <a:r>
              <a:rPr lang="en-US" sz="4800" dirty="0"/>
              <a:t>You can also resize/reposition the image within the cropped area by grabbing a corner of the image or clicking on it and moving it to the desired position.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06486" y="2902229"/>
            <a:ext cx="10937132" cy="81779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6185594" y="2902229"/>
            <a:ext cx="1669988" cy="817792"/>
          </a:xfrm>
          <a:prstGeom prst="rect">
            <a:avLst/>
          </a:prstGeom>
          <a:noFill/>
          <a:ln w="38100">
            <a:solidFill>
              <a:srgbClr val="121C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86608" y="5256533"/>
            <a:ext cx="10937132" cy="817791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1111448" y="5609777"/>
            <a:ext cx="1006275" cy="464546"/>
          </a:xfrm>
          <a:prstGeom prst="rect">
            <a:avLst/>
          </a:prstGeom>
          <a:noFill/>
          <a:ln w="38100">
            <a:solidFill>
              <a:srgbClr val="121C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83940" y="7625187"/>
            <a:ext cx="3701117" cy="284910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50108" y="7692466"/>
            <a:ext cx="3577734" cy="271455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974397" y="7688316"/>
            <a:ext cx="3609003" cy="2718702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 rot="16200000">
            <a:off x="11397982" y="8830814"/>
            <a:ext cx="2938547" cy="445234"/>
          </a:xfrm>
          <a:prstGeom prst="rect">
            <a:avLst/>
          </a:prstGeom>
          <a:noFill/>
          <a:ln w="38100">
            <a:solidFill>
              <a:srgbClr val="D257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2847898" y="10535648"/>
            <a:ext cx="8140" cy="412518"/>
          </a:xfrm>
          <a:prstGeom prst="line">
            <a:avLst/>
          </a:prstGeom>
          <a:noFill/>
          <a:ln w="38100">
            <a:solidFill>
              <a:srgbClr val="D257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2" name="TextBox 21"/>
          <p:cNvSpPr txBox="1"/>
          <p:nvPr/>
        </p:nvSpPr>
        <p:spPr>
          <a:xfrm>
            <a:off x="11072191" y="11037111"/>
            <a:ext cx="3616517" cy="96430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800" b="0" dirty="0">
                <a:solidFill>
                  <a:srgbClr val="76828A"/>
                </a:solidFill>
                <a:latin typeface="Segoe UI" charset="0"/>
                <a:ea typeface="Segoe UI" charset="0"/>
                <a:cs typeface="Segoe UI" charset="0"/>
              </a:rPr>
              <a:t>Image</a:t>
            </a:r>
            <a:br>
              <a:rPr lang="en-US" sz="2800" b="0" dirty="0">
                <a:solidFill>
                  <a:srgbClr val="76828A"/>
                </a:solidFill>
                <a:latin typeface="Segoe UI" charset="0"/>
                <a:ea typeface="Segoe UI" charset="0"/>
                <a:cs typeface="Segoe UI" charset="0"/>
              </a:rPr>
            </a:br>
            <a:r>
              <a:rPr lang="en-US" sz="2800" b="0" dirty="0">
                <a:solidFill>
                  <a:srgbClr val="76828A"/>
                </a:solidFill>
                <a:latin typeface="Segoe UI" charset="0"/>
                <a:ea typeface="Segoe UI" charset="0"/>
                <a:cs typeface="Segoe UI" charset="0"/>
              </a:rPr>
              <a:t>crop handles</a:t>
            </a:r>
            <a:endParaRPr kumimoji="0" lang="en-US" sz="2800" b="0" u="none" strike="noStrike" cap="none" spc="0" normalizeH="0" baseline="0" dirty="0">
              <a:ln>
                <a:noFill/>
              </a:ln>
              <a:solidFill>
                <a:srgbClr val="76828A"/>
              </a:solidFill>
              <a:effectLst/>
              <a:uFillTx/>
              <a:latin typeface="Segoe UI" charset="0"/>
              <a:ea typeface="Segoe UI" charset="0"/>
              <a:cs typeface="Segoe UI" charset="0"/>
              <a:sym typeface="Segoe UI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9941007" y="11037111"/>
            <a:ext cx="3641733" cy="96430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800" b="0" dirty="0">
                <a:solidFill>
                  <a:srgbClr val="76828A"/>
                </a:solidFill>
                <a:latin typeface="Segoe UI" charset="0"/>
                <a:ea typeface="Segoe UI" charset="0"/>
                <a:cs typeface="Segoe UI" charset="0"/>
              </a:rPr>
              <a:t>Image</a:t>
            </a:r>
            <a:br>
              <a:rPr lang="en-US" sz="2800" b="0" dirty="0">
                <a:solidFill>
                  <a:srgbClr val="76828A"/>
                </a:solidFill>
                <a:latin typeface="Segoe UI" charset="0"/>
                <a:ea typeface="Segoe UI" charset="0"/>
                <a:cs typeface="Segoe UI" charset="0"/>
              </a:rPr>
            </a:br>
            <a:r>
              <a:rPr lang="en-US" sz="2800" b="0" dirty="0">
                <a:solidFill>
                  <a:srgbClr val="76828A"/>
                </a:solidFill>
                <a:latin typeface="Segoe UI" charset="0"/>
                <a:ea typeface="Segoe UI" charset="0"/>
                <a:cs typeface="Segoe UI" charset="0"/>
              </a:rPr>
              <a:t>resizing handles </a:t>
            </a:r>
            <a:endParaRPr kumimoji="0" lang="en-US" sz="2800" b="0" u="none" strike="noStrike" cap="none" spc="0" normalizeH="0" baseline="0" dirty="0">
              <a:ln>
                <a:noFill/>
              </a:ln>
              <a:solidFill>
                <a:srgbClr val="76828A"/>
              </a:solidFill>
              <a:effectLst/>
              <a:uFillTx/>
              <a:latin typeface="Segoe UI" charset="0"/>
              <a:ea typeface="Segoe UI" charset="0"/>
              <a:cs typeface="Segoe UI" charset="0"/>
              <a:sym typeface="Segoe UI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19941007" y="10101354"/>
            <a:ext cx="3642393" cy="372942"/>
          </a:xfrm>
          <a:prstGeom prst="rect">
            <a:avLst/>
          </a:prstGeom>
          <a:noFill/>
          <a:ln w="38100">
            <a:solidFill>
              <a:srgbClr val="D257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cxnSp>
        <p:nvCxnSpPr>
          <p:cNvPr id="28" name="Straight Connector 27"/>
          <p:cNvCxnSpPr/>
          <p:nvPr/>
        </p:nvCxnSpPr>
        <p:spPr>
          <a:xfrm>
            <a:off x="21778898" y="10474297"/>
            <a:ext cx="8140" cy="412518"/>
          </a:xfrm>
          <a:prstGeom prst="line">
            <a:avLst/>
          </a:prstGeom>
          <a:noFill/>
          <a:ln w="38100">
            <a:solidFill>
              <a:srgbClr val="D257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9" name="Rectangle 28"/>
          <p:cNvSpPr/>
          <p:nvPr/>
        </p:nvSpPr>
        <p:spPr>
          <a:xfrm>
            <a:off x="16139788" y="10088837"/>
            <a:ext cx="411935" cy="385460"/>
          </a:xfrm>
          <a:prstGeom prst="rect">
            <a:avLst/>
          </a:prstGeom>
          <a:noFill/>
          <a:ln w="38100">
            <a:solidFill>
              <a:srgbClr val="D257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30" name="TextBox 29"/>
          <p:cNvSpPr txBox="1"/>
          <p:nvPr/>
        </p:nvSpPr>
        <p:spPr>
          <a:xfrm>
            <a:off x="16085058" y="11042617"/>
            <a:ext cx="3528567" cy="96430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800" b="0" dirty="0">
                <a:solidFill>
                  <a:srgbClr val="76828A"/>
                </a:solidFill>
                <a:latin typeface="Segoe UI" charset="0"/>
                <a:ea typeface="Segoe UI" charset="0"/>
                <a:cs typeface="Segoe UI" charset="0"/>
              </a:rPr>
              <a:t>Grab corners to size</a:t>
            </a:r>
            <a:br>
              <a:rPr lang="en-US" sz="2800" b="0" dirty="0">
                <a:solidFill>
                  <a:srgbClr val="76828A"/>
                </a:solidFill>
                <a:latin typeface="Segoe UI" charset="0"/>
                <a:ea typeface="Segoe UI" charset="0"/>
                <a:cs typeface="Segoe UI" charset="0"/>
              </a:rPr>
            </a:br>
            <a:r>
              <a:rPr lang="en-US" sz="2800" b="0" dirty="0">
                <a:solidFill>
                  <a:srgbClr val="76828A"/>
                </a:solidFill>
                <a:latin typeface="Segoe UI" charset="0"/>
                <a:ea typeface="Segoe UI" charset="0"/>
                <a:cs typeface="Segoe UI" charset="0"/>
              </a:rPr>
              <a:t>image proportionally</a:t>
            </a:r>
            <a:endParaRPr kumimoji="0" lang="en-US" sz="2800" b="0" u="none" strike="noStrike" cap="none" spc="0" normalizeH="0" baseline="0" dirty="0">
              <a:ln>
                <a:noFill/>
              </a:ln>
              <a:solidFill>
                <a:srgbClr val="76828A"/>
              </a:solidFill>
              <a:effectLst/>
              <a:uFillTx/>
              <a:latin typeface="Segoe UI" charset="0"/>
              <a:ea typeface="Segoe UI" charset="0"/>
              <a:cs typeface="Segoe UI" charset="0"/>
              <a:sym typeface="Segoe UI"/>
            </a:endParaRPr>
          </a:p>
        </p:txBody>
      </p:sp>
      <p:cxnSp>
        <p:nvCxnSpPr>
          <p:cNvPr id="33" name="Straight Connector 32"/>
          <p:cNvCxnSpPr/>
          <p:nvPr/>
        </p:nvCxnSpPr>
        <p:spPr>
          <a:xfrm>
            <a:off x="16357316" y="10474296"/>
            <a:ext cx="8140" cy="412518"/>
          </a:xfrm>
          <a:prstGeom prst="line">
            <a:avLst/>
          </a:prstGeom>
          <a:noFill/>
          <a:ln w="38100">
            <a:solidFill>
              <a:srgbClr val="D257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6140907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cloud and games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James Clancy</a:t>
            </a:r>
            <a:br>
              <a:rPr lang="en-US" dirty="0"/>
            </a:br>
            <a:r>
              <a:rPr lang="en-US" dirty="0" err="1"/>
              <a:t>Xamarin</a:t>
            </a:r>
            <a:br>
              <a:rPr lang="en-US" dirty="0"/>
            </a:br>
            <a:r>
              <a:rPr lang="en-US" dirty="0"/>
              <a:t>@James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/>
      </p:sp>
    </p:spTree>
    <p:extLst>
      <p:ext uri="{BB962C8B-B14F-4D97-AF65-F5344CB8AC3E}">
        <p14:creationId xmlns:p14="http://schemas.microsoft.com/office/powerpoint/2010/main" val="19200172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cloud and games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James Clancy</a:t>
            </a:r>
            <a:br>
              <a:rPr lang="en-US"/>
            </a:br>
            <a:r>
              <a:rPr lang="en-US" dirty="0" err="1"/>
              <a:t>Xamarin</a:t>
            </a:r>
            <a:br>
              <a:rPr lang="en-US" dirty="0"/>
            </a:br>
            <a:r>
              <a:rPr lang="en-US" dirty="0"/>
              <a:t>@James</a:t>
            </a:r>
          </a:p>
        </p:txBody>
      </p:sp>
      <p:pic>
        <p:nvPicPr>
          <p:cNvPr id="22" name="Picture Placeholder 21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034" t="-216" r="16362" b="216"/>
          <a:stretch/>
        </p:blipFill>
        <p:spPr/>
      </p:pic>
    </p:spTree>
    <p:extLst>
      <p:ext uri="{BB962C8B-B14F-4D97-AF65-F5344CB8AC3E}">
        <p14:creationId xmlns:p14="http://schemas.microsoft.com/office/powerpoint/2010/main" val="37432569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cloud and games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James Clancy</a:t>
            </a:r>
            <a:br>
              <a:rPr lang="en-US"/>
            </a:br>
            <a:r>
              <a:rPr lang="en-US" dirty="0" err="1"/>
              <a:t>Xamarin</a:t>
            </a:r>
            <a:br>
              <a:rPr lang="en-US" dirty="0"/>
            </a:br>
            <a:r>
              <a:rPr lang="en-US" dirty="0"/>
              <a:t>@James</a:t>
            </a:r>
          </a:p>
        </p:txBody>
      </p:sp>
      <p:pic>
        <p:nvPicPr>
          <p:cNvPr id="22" name="Picture Placeholder 21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255" r="15503"/>
          <a:stretch/>
        </p:blipFill>
        <p:spPr/>
      </p:pic>
    </p:spTree>
    <p:extLst>
      <p:ext uri="{BB962C8B-B14F-4D97-AF65-F5344CB8AC3E}">
        <p14:creationId xmlns:p14="http://schemas.microsoft.com/office/powerpoint/2010/main" val="169599226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4FCAE6"/>
                </a:solidFill>
              </a:rPr>
              <a:t>I want to test games!</a:t>
            </a:r>
          </a:p>
        </p:txBody>
      </p:sp>
    </p:spTree>
    <p:extLst>
      <p:ext uri="{BB962C8B-B14F-4D97-AF65-F5344CB8AC3E}">
        <p14:creationId xmlns:p14="http://schemas.microsoft.com/office/powerpoint/2010/main" val="59709583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Locale settings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6590749" y="3019848"/>
            <a:ext cx="11001512" cy="9334247"/>
            <a:chOff x="6332331" y="2386584"/>
            <a:chExt cx="11480800" cy="9740900"/>
          </a:xfrm>
          <a:effectLst/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32331" y="2386584"/>
              <a:ext cx="11480800" cy="9740900"/>
            </a:xfrm>
            <a:prstGeom prst="rect">
              <a:avLst/>
            </a:prstGeom>
            <a:effectLst/>
          </p:spPr>
        </p:pic>
        <p:cxnSp>
          <p:nvCxnSpPr>
            <p:cNvPr id="5" name="Straight Connector 4"/>
            <p:cNvCxnSpPr/>
            <p:nvPr/>
          </p:nvCxnSpPr>
          <p:spPr>
            <a:xfrm>
              <a:off x="6332331" y="2386584"/>
              <a:ext cx="11480800" cy="0"/>
            </a:xfrm>
            <a:prstGeom prst="line">
              <a:avLst/>
            </a:prstGeom>
            <a:noFill/>
            <a:ln w="38100" cap="flat">
              <a:solidFill>
                <a:srgbClr val="D25746"/>
              </a:solidFill>
              <a:prstDash val="solid"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" name="Straight Connector 6"/>
            <p:cNvCxnSpPr/>
            <p:nvPr/>
          </p:nvCxnSpPr>
          <p:spPr>
            <a:xfrm>
              <a:off x="6332331" y="12122051"/>
              <a:ext cx="11480800" cy="0"/>
            </a:xfrm>
            <a:prstGeom prst="line">
              <a:avLst/>
            </a:prstGeom>
            <a:noFill/>
            <a:ln w="38100" cap="flat">
              <a:solidFill>
                <a:srgbClr val="D25746"/>
              </a:solidFill>
              <a:prstDash val="solid"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</p:spTree>
    <p:extLst>
      <p:ext uri="{BB962C8B-B14F-4D97-AF65-F5344CB8AC3E}">
        <p14:creationId xmlns:p14="http://schemas.microsoft.com/office/powerpoint/2010/main" val="188045703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Poor return on investment</a:t>
            </a:r>
          </a:p>
          <a:p>
            <a:pPr lvl="1"/>
            <a:r>
              <a:rPr lang="en-US" dirty="0"/>
              <a:t>Pixel Detection</a:t>
            </a:r>
          </a:p>
          <a:p>
            <a:pPr lvl="1"/>
            <a:r>
              <a:rPr lang="en-US" dirty="0"/>
              <a:t>Play and Record</a:t>
            </a:r>
          </a:p>
          <a:p>
            <a:pPr lvl="2"/>
            <a:r>
              <a:rPr lang="en-US" dirty="0"/>
              <a:t>Physics</a:t>
            </a:r>
          </a:p>
          <a:p>
            <a:pPr lvl="2"/>
            <a:r>
              <a:rPr lang="en-US" dirty="0"/>
              <a:t>AI</a:t>
            </a:r>
          </a:p>
        </p:txBody>
      </p:sp>
    </p:spTree>
    <p:extLst>
      <p:ext uri="{BB962C8B-B14F-4D97-AF65-F5344CB8AC3E}">
        <p14:creationId xmlns:p14="http://schemas.microsoft.com/office/powerpoint/2010/main" val="1087423446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1335088" y="2754312"/>
            <a:ext cx="22363112" cy="7681775"/>
          </a:xfrm>
        </p:spPr>
        <p:txBody>
          <a:bodyPr numCol="2">
            <a:normAutofit/>
          </a:bodyPr>
          <a:lstStyle/>
          <a:p>
            <a:r>
              <a:rPr lang="en-US" sz="5400" dirty="0"/>
              <a:t>Poor return on investment</a:t>
            </a:r>
          </a:p>
          <a:p>
            <a:pPr lvl="1"/>
            <a:r>
              <a:rPr lang="en-US" sz="5400" dirty="0"/>
              <a:t>Pixel Detection</a:t>
            </a:r>
          </a:p>
          <a:p>
            <a:pPr lvl="1"/>
            <a:r>
              <a:rPr lang="en-US" sz="5400" dirty="0"/>
              <a:t>Play and Record</a:t>
            </a:r>
          </a:p>
          <a:p>
            <a:pPr lvl="2"/>
            <a:r>
              <a:rPr lang="en-US" sz="5400" dirty="0"/>
              <a:t>Physics</a:t>
            </a:r>
          </a:p>
          <a:p>
            <a:pPr lvl="2"/>
            <a:r>
              <a:rPr lang="en-US" sz="5400" dirty="0"/>
              <a:t>AI</a:t>
            </a:r>
          </a:p>
          <a:p>
            <a:pPr lvl="2"/>
            <a:endParaRPr lang="en-US" sz="5400" dirty="0"/>
          </a:p>
          <a:p>
            <a:pPr lvl="2"/>
            <a:endParaRPr lang="en-US" sz="5400" dirty="0"/>
          </a:p>
          <a:p>
            <a:pPr lvl="2"/>
            <a:endParaRPr lang="en-US" sz="5400" dirty="0"/>
          </a:p>
          <a:p>
            <a:r>
              <a:rPr lang="en-US" sz="5400" dirty="0"/>
              <a:t>Game developer responses</a:t>
            </a:r>
          </a:p>
          <a:p>
            <a:pPr lvl="1"/>
            <a:r>
              <a:rPr lang="en-US" sz="5400" dirty="0"/>
              <a:t>Deadlines</a:t>
            </a:r>
          </a:p>
          <a:p>
            <a:pPr lvl="1"/>
            <a:r>
              <a:rPr lang="en-US" sz="5400" dirty="0"/>
              <a:t>You can’t write test for X</a:t>
            </a:r>
          </a:p>
          <a:p>
            <a:pPr lvl="1"/>
            <a:r>
              <a:rPr lang="en-US" sz="5400" dirty="0"/>
              <a:t>Games are too big</a:t>
            </a:r>
          </a:p>
          <a:p>
            <a:pPr lvl="1"/>
            <a:r>
              <a:rPr lang="en-US" sz="5400" dirty="0"/>
              <a:t>Lack of tooling</a:t>
            </a:r>
          </a:p>
          <a:p>
            <a:pPr lvl="1"/>
            <a:r>
              <a:rPr lang="en-US" sz="5400" dirty="0"/>
              <a:t>Game developers are hardcore</a:t>
            </a:r>
          </a:p>
        </p:txBody>
      </p:sp>
    </p:spTree>
    <p:extLst>
      <p:ext uri="{BB962C8B-B14F-4D97-AF65-F5344CB8AC3E}">
        <p14:creationId xmlns:p14="http://schemas.microsoft.com/office/powerpoint/2010/main" val="1840136568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Presentation Fonts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0"/>
          </p:nvPr>
        </p:nvSpPr>
        <p:spPr>
          <a:xfrm>
            <a:off x="1335088" y="2754312"/>
            <a:ext cx="8774112" cy="9432279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This template uses the Segoe UI font. It’s included on Windows but most be downloaded and installed (just open it) on OS X:</a:t>
            </a:r>
          </a:p>
          <a:p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Download here:</a:t>
            </a:r>
          </a:p>
          <a:p>
            <a:r>
              <a:rPr lang="en-US" dirty="0">
                <a:solidFill>
                  <a:schemeClr val="bg1"/>
                </a:solidFill>
              </a:rPr>
              <a:t>http://</a:t>
            </a:r>
            <a:r>
              <a:rPr lang="en-US" dirty="0" err="1">
                <a:solidFill>
                  <a:schemeClr val="bg1"/>
                </a:solidFill>
              </a:rPr>
              <a:t>bit.ly</a:t>
            </a:r>
            <a:r>
              <a:rPr lang="en-US" dirty="0">
                <a:solidFill>
                  <a:schemeClr val="bg1"/>
                </a:solidFill>
              </a:rPr>
              <a:t>/22vaiZ8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11080859" y="3261666"/>
            <a:ext cx="14072889" cy="8138641"/>
            <a:chOff x="9347115" y="4951318"/>
            <a:chExt cx="14072889" cy="8138641"/>
          </a:xfrm>
        </p:grpSpPr>
        <p:sp>
          <p:nvSpPr>
            <p:cNvPr id="19" name="TextBox 18"/>
            <p:cNvSpPr txBox="1"/>
            <p:nvPr/>
          </p:nvSpPr>
          <p:spPr>
            <a:xfrm>
              <a:off x="9466383" y="8288331"/>
              <a:ext cx="7366842" cy="13336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l" defTabSz="8255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8000" dirty="0">
                  <a:solidFill>
                    <a:schemeClr val="bg1"/>
                  </a:solidFill>
                  <a:latin typeface="Segoe UI" charset="0"/>
                  <a:ea typeface="Segoe UI" charset="0"/>
                  <a:cs typeface="Segoe UI" charset="0"/>
                </a:rPr>
                <a:t>Bold 80pt.</a:t>
              </a:r>
              <a:endParaRPr kumimoji="0" lang="en-US" sz="800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Segoe UI" charset="0"/>
                <a:ea typeface="Segoe UI" charset="0"/>
                <a:cs typeface="Segoe UI" charset="0"/>
                <a:sym typeface="Segoe UI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9486260" y="12156370"/>
              <a:ext cx="4883596" cy="9335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l" defTabSz="8255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5400" b="0" dirty="0">
                  <a:solidFill>
                    <a:schemeClr val="bg1"/>
                  </a:solidFill>
                  <a:latin typeface="Segoe UI" charset="0"/>
                  <a:ea typeface="Segoe UI" charset="0"/>
                  <a:cs typeface="Segoe UI" charset="0"/>
                </a:rPr>
                <a:t>Regular 54pt.</a:t>
              </a:r>
              <a:endParaRPr kumimoji="0" lang="en-US" sz="5400" b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Segoe UI" charset="0"/>
                <a:ea typeface="Segoe UI" charset="0"/>
                <a:cs typeface="Segoe UI" charset="0"/>
                <a:sym typeface="Segoe UI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9347115" y="5106881"/>
              <a:ext cx="14072889" cy="28725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l" defTabSz="8255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18000" dirty="0">
                  <a:solidFill>
                    <a:schemeClr val="bg1"/>
                  </a:solidFill>
                  <a:latin typeface="Segoe UI" charset="0"/>
                  <a:ea typeface="Segoe UI" charset="0"/>
                  <a:cs typeface="Segoe UI" charset="0"/>
                </a:rPr>
                <a:t>Bold 180pt.</a:t>
              </a:r>
              <a:endParaRPr kumimoji="0" lang="en-US" sz="1800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Segoe UI" charset="0"/>
                <a:ea typeface="Segoe UI" charset="0"/>
                <a:cs typeface="Segoe UI" charset="0"/>
                <a:sym typeface="Segoe UI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9466383" y="10298203"/>
              <a:ext cx="6579704" cy="10259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l" defTabSz="8255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6000" b="0" dirty="0">
                  <a:solidFill>
                    <a:schemeClr val="bg1"/>
                  </a:solidFill>
                  <a:latin typeface="Segoe UI Light" charset="0"/>
                  <a:ea typeface="Segoe UI Light" charset="0"/>
                  <a:cs typeface="Segoe UI Light" charset="0"/>
                </a:rPr>
                <a:t>Light 60pt.</a:t>
              </a:r>
              <a:endParaRPr kumimoji="0" lang="en-US" sz="6000" b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Segoe UI Light" charset="0"/>
                <a:ea typeface="Segoe UI Light" charset="0"/>
                <a:cs typeface="Segoe UI Light" charset="0"/>
                <a:sym typeface="Segoe UI"/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9466383" y="7858605"/>
              <a:ext cx="2047355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200" b="0" dirty="0">
                  <a:solidFill>
                    <a:srgbClr val="B8E77B"/>
                  </a:solidFill>
                  <a:latin typeface="Segoe UI" charset="0"/>
                  <a:ea typeface="Segoe UI" charset="0"/>
                  <a:cs typeface="Segoe UI" charset="0"/>
                </a:rPr>
                <a:t>Title copy </a:t>
              </a: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9466383" y="9865779"/>
              <a:ext cx="2348720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200" b="0" dirty="0">
                  <a:solidFill>
                    <a:srgbClr val="B8E77B"/>
                  </a:solidFill>
                  <a:latin typeface="Segoe UI" charset="0"/>
                  <a:ea typeface="Segoe UI" charset="0"/>
                  <a:cs typeface="Segoe UI" charset="0"/>
                </a:rPr>
                <a:t>Subheading</a:t>
              </a: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9466383" y="11756549"/>
              <a:ext cx="2084225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200" b="0" dirty="0">
                  <a:solidFill>
                    <a:srgbClr val="B8E77B"/>
                  </a:solidFill>
                  <a:latin typeface="Segoe UI" charset="0"/>
                  <a:ea typeface="Segoe UI" charset="0"/>
                  <a:cs typeface="Segoe UI" charset="0"/>
                </a:rPr>
                <a:t>Body copy</a:t>
              </a: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9466383" y="4951318"/>
              <a:ext cx="3102131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200" b="0" dirty="0">
                  <a:solidFill>
                    <a:srgbClr val="B8E77B"/>
                  </a:solidFill>
                  <a:latin typeface="Segoe UI" charset="0"/>
                  <a:ea typeface="Segoe UI" charset="0"/>
                  <a:cs typeface="Segoe UI" charset="0"/>
                </a:rPr>
                <a:t>Section heading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12946004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Presentation Fonts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0"/>
          </p:nvPr>
        </p:nvSpPr>
        <p:spPr>
          <a:xfrm>
            <a:off x="1335088" y="2754312"/>
            <a:ext cx="8774112" cy="9432279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This template uses the Segoe UI font. It’s included on Windows but most be downloaded and installed (just open it) on OS X:</a:t>
            </a:r>
          </a:p>
          <a:p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Download here:</a:t>
            </a:r>
          </a:p>
          <a:p>
            <a:r>
              <a:rPr lang="en-US" dirty="0">
                <a:solidFill>
                  <a:schemeClr val="bg1"/>
                </a:solidFill>
              </a:rPr>
              <a:t>http://</a:t>
            </a:r>
            <a:r>
              <a:rPr lang="en-US" dirty="0" err="1">
                <a:solidFill>
                  <a:schemeClr val="bg1"/>
                </a:solidFill>
              </a:rPr>
              <a:t>bit.ly</a:t>
            </a:r>
            <a:r>
              <a:rPr lang="en-US" dirty="0">
                <a:solidFill>
                  <a:schemeClr val="bg1"/>
                </a:solidFill>
              </a:rPr>
              <a:t>/22vaiZ8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11080859" y="3261666"/>
            <a:ext cx="14072889" cy="8138641"/>
            <a:chOff x="9347115" y="4951318"/>
            <a:chExt cx="14072889" cy="8138641"/>
          </a:xfrm>
        </p:grpSpPr>
        <p:sp>
          <p:nvSpPr>
            <p:cNvPr id="19" name="TextBox 18"/>
            <p:cNvSpPr txBox="1"/>
            <p:nvPr/>
          </p:nvSpPr>
          <p:spPr>
            <a:xfrm>
              <a:off x="9466383" y="8288331"/>
              <a:ext cx="7366842" cy="13336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l" defTabSz="8255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8000" dirty="0">
                  <a:solidFill>
                    <a:schemeClr val="bg1"/>
                  </a:solidFill>
                  <a:latin typeface="Segoe UI" charset="0"/>
                  <a:ea typeface="Segoe UI" charset="0"/>
                  <a:cs typeface="Segoe UI" charset="0"/>
                </a:rPr>
                <a:t>Bold 80pt.</a:t>
              </a:r>
              <a:endParaRPr kumimoji="0" lang="en-US" sz="800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Segoe UI" charset="0"/>
                <a:ea typeface="Segoe UI" charset="0"/>
                <a:cs typeface="Segoe UI" charset="0"/>
                <a:sym typeface="Segoe UI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9486260" y="12156370"/>
              <a:ext cx="4883596" cy="9335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l" defTabSz="8255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5400" b="0" dirty="0">
                  <a:solidFill>
                    <a:schemeClr val="bg1"/>
                  </a:solidFill>
                  <a:latin typeface="Segoe UI" charset="0"/>
                  <a:ea typeface="Segoe UI" charset="0"/>
                  <a:cs typeface="Segoe UI" charset="0"/>
                </a:rPr>
                <a:t>Regular 54pt.</a:t>
              </a:r>
              <a:endParaRPr kumimoji="0" lang="en-US" sz="5400" b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Segoe UI" charset="0"/>
                <a:ea typeface="Segoe UI" charset="0"/>
                <a:cs typeface="Segoe UI" charset="0"/>
                <a:sym typeface="Segoe UI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9347115" y="5106881"/>
              <a:ext cx="14072889" cy="28725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l" defTabSz="8255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18000" dirty="0">
                  <a:solidFill>
                    <a:schemeClr val="bg1"/>
                  </a:solidFill>
                  <a:latin typeface="Segoe UI" charset="0"/>
                  <a:ea typeface="Segoe UI" charset="0"/>
                  <a:cs typeface="Segoe UI" charset="0"/>
                </a:rPr>
                <a:t>Bold 180pt.</a:t>
              </a:r>
              <a:endParaRPr kumimoji="0" lang="en-US" sz="1800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Segoe UI" charset="0"/>
                <a:ea typeface="Segoe UI" charset="0"/>
                <a:cs typeface="Segoe UI" charset="0"/>
                <a:sym typeface="Segoe UI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9466383" y="10298203"/>
              <a:ext cx="6579704" cy="10259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l" defTabSz="8255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6000" b="0" dirty="0">
                  <a:solidFill>
                    <a:schemeClr val="bg1"/>
                  </a:solidFill>
                  <a:latin typeface="Segoe UI Light" charset="0"/>
                  <a:ea typeface="Segoe UI Light" charset="0"/>
                  <a:cs typeface="Segoe UI Light" charset="0"/>
                </a:rPr>
                <a:t>Light 60pt.</a:t>
              </a:r>
              <a:endParaRPr kumimoji="0" lang="en-US" sz="6000" b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Segoe UI Light" charset="0"/>
                <a:ea typeface="Segoe UI Light" charset="0"/>
                <a:cs typeface="Segoe UI Light" charset="0"/>
                <a:sym typeface="Segoe UI"/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9466383" y="7858605"/>
              <a:ext cx="2047355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200" b="0" dirty="0">
                  <a:solidFill>
                    <a:srgbClr val="B8E77B"/>
                  </a:solidFill>
                  <a:latin typeface="Segoe UI" charset="0"/>
                  <a:ea typeface="Segoe UI" charset="0"/>
                  <a:cs typeface="Segoe UI" charset="0"/>
                </a:rPr>
                <a:t>Title copy </a:t>
              </a: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9466383" y="9865779"/>
              <a:ext cx="2348720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200" b="0" dirty="0">
                  <a:solidFill>
                    <a:srgbClr val="B8E77B"/>
                  </a:solidFill>
                  <a:latin typeface="Segoe UI" charset="0"/>
                  <a:ea typeface="Segoe UI" charset="0"/>
                  <a:cs typeface="Segoe UI" charset="0"/>
                </a:rPr>
                <a:t>Subheading</a:t>
              </a: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9466383" y="11756549"/>
              <a:ext cx="2084225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200" b="0" dirty="0">
                  <a:solidFill>
                    <a:srgbClr val="B8E77B"/>
                  </a:solidFill>
                  <a:latin typeface="Segoe UI" charset="0"/>
                  <a:ea typeface="Segoe UI" charset="0"/>
                  <a:cs typeface="Segoe UI" charset="0"/>
                </a:rPr>
                <a:t>Body copy</a:t>
              </a: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9466383" y="4951318"/>
              <a:ext cx="3102131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200" b="0" dirty="0">
                  <a:solidFill>
                    <a:srgbClr val="B8E77B"/>
                  </a:solidFill>
                  <a:latin typeface="Segoe UI" charset="0"/>
                  <a:ea typeface="Segoe UI" charset="0"/>
                  <a:cs typeface="Segoe UI" charset="0"/>
                </a:rPr>
                <a:t>Section heading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68966088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Presentation Fonts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0"/>
          </p:nvPr>
        </p:nvSpPr>
        <p:spPr>
          <a:xfrm>
            <a:off x="1335088" y="2754312"/>
            <a:ext cx="8774112" cy="9432279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This template uses the Segoe UI font. It’s included on Windows but most be downloaded and installed (just open it) on OS X:</a:t>
            </a:r>
          </a:p>
          <a:p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Download here:</a:t>
            </a:r>
          </a:p>
          <a:p>
            <a:r>
              <a:rPr lang="en-US" dirty="0">
                <a:solidFill>
                  <a:schemeClr val="bg1"/>
                </a:solidFill>
              </a:rPr>
              <a:t>http://</a:t>
            </a:r>
            <a:r>
              <a:rPr lang="en-US" dirty="0" err="1">
                <a:solidFill>
                  <a:schemeClr val="bg1"/>
                </a:solidFill>
              </a:rPr>
              <a:t>bit.ly</a:t>
            </a:r>
            <a:r>
              <a:rPr lang="en-US" dirty="0">
                <a:solidFill>
                  <a:schemeClr val="bg1"/>
                </a:solidFill>
              </a:rPr>
              <a:t>/22vaiZ8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11080859" y="3261666"/>
            <a:ext cx="14072889" cy="8138641"/>
            <a:chOff x="9347115" y="4951318"/>
            <a:chExt cx="14072889" cy="8138641"/>
          </a:xfrm>
        </p:grpSpPr>
        <p:sp>
          <p:nvSpPr>
            <p:cNvPr id="19" name="TextBox 18"/>
            <p:cNvSpPr txBox="1"/>
            <p:nvPr/>
          </p:nvSpPr>
          <p:spPr>
            <a:xfrm>
              <a:off x="9466383" y="8288331"/>
              <a:ext cx="7366842" cy="13336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l" defTabSz="8255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8000" dirty="0">
                  <a:solidFill>
                    <a:schemeClr val="bg1"/>
                  </a:solidFill>
                  <a:latin typeface="Segoe UI" charset="0"/>
                  <a:ea typeface="Segoe UI" charset="0"/>
                  <a:cs typeface="Segoe UI" charset="0"/>
                </a:rPr>
                <a:t>Bold 80pt.</a:t>
              </a:r>
              <a:endParaRPr kumimoji="0" lang="en-US" sz="800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Segoe UI" charset="0"/>
                <a:ea typeface="Segoe UI" charset="0"/>
                <a:cs typeface="Segoe UI" charset="0"/>
                <a:sym typeface="Segoe UI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9486260" y="12156370"/>
              <a:ext cx="4883596" cy="9335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l" defTabSz="8255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5400" b="0" dirty="0">
                  <a:solidFill>
                    <a:schemeClr val="bg1"/>
                  </a:solidFill>
                  <a:latin typeface="Segoe UI" charset="0"/>
                  <a:ea typeface="Segoe UI" charset="0"/>
                  <a:cs typeface="Segoe UI" charset="0"/>
                </a:rPr>
                <a:t>Regular 54pt.</a:t>
              </a:r>
              <a:endParaRPr kumimoji="0" lang="en-US" sz="5400" b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Segoe UI" charset="0"/>
                <a:ea typeface="Segoe UI" charset="0"/>
                <a:cs typeface="Segoe UI" charset="0"/>
                <a:sym typeface="Segoe UI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9347115" y="5106881"/>
              <a:ext cx="14072889" cy="28725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l" defTabSz="8255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18000" dirty="0">
                  <a:solidFill>
                    <a:schemeClr val="bg1"/>
                  </a:solidFill>
                  <a:latin typeface="Segoe UI" charset="0"/>
                  <a:ea typeface="Segoe UI" charset="0"/>
                  <a:cs typeface="Segoe UI" charset="0"/>
                </a:rPr>
                <a:t>Bold 180pt.</a:t>
              </a:r>
              <a:endParaRPr kumimoji="0" lang="en-US" sz="1800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Segoe UI" charset="0"/>
                <a:ea typeface="Segoe UI" charset="0"/>
                <a:cs typeface="Segoe UI" charset="0"/>
                <a:sym typeface="Segoe UI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9466383" y="10298203"/>
              <a:ext cx="6579704" cy="10259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l" defTabSz="8255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6000" b="0" dirty="0">
                  <a:solidFill>
                    <a:schemeClr val="bg1"/>
                  </a:solidFill>
                  <a:latin typeface="Segoe UI Light" charset="0"/>
                  <a:ea typeface="Segoe UI Light" charset="0"/>
                  <a:cs typeface="Segoe UI Light" charset="0"/>
                </a:rPr>
                <a:t>Light 60pt.</a:t>
              </a:r>
              <a:endParaRPr kumimoji="0" lang="en-US" sz="6000" b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Segoe UI Light" charset="0"/>
                <a:ea typeface="Segoe UI Light" charset="0"/>
                <a:cs typeface="Segoe UI Light" charset="0"/>
                <a:sym typeface="Segoe UI"/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9466383" y="7858605"/>
              <a:ext cx="2047355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200" b="0" dirty="0">
                  <a:solidFill>
                    <a:srgbClr val="B8E77B"/>
                  </a:solidFill>
                  <a:latin typeface="Segoe UI" charset="0"/>
                  <a:ea typeface="Segoe UI" charset="0"/>
                  <a:cs typeface="Segoe UI" charset="0"/>
                </a:rPr>
                <a:t>Title copy </a:t>
              </a: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9466383" y="9865779"/>
              <a:ext cx="2348720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200" b="0" dirty="0">
                  <a:solidFill>
                    <a:srgbClr val="B8E77B"/>
                  </a:solidFill>
                  <a:latin typeface="Segoe UI" charset="0"/>
                  <a:ea typeface="Segoe UI" charset="0"/>
                  <a:cs typeface="Segoe UI" charset="0"/>
                </a:rPr>
                <a:t>Subheading</a:t>
              </a: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9466383" y="11756549"/>
              <a:ext cx="2084225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200" b="0" dirty="0">
                  <a:solidFill>
                    <a:srgbClr val="B8E77B"/>
                  </a:solidFill>
                  <a:latin typeface="Segoe UI" charset="0"/>
                  <a:ea typeface="Segoe UI" charset="0"/>
                  <a:cs typeface="Segoe UI" charset="0"/>
                </a:rPr>
                <a:t>Body copy</a:t>
              </a: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9466383" y="4951318"/>
              <a:ext cx="3102131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200" b="0" dirty="0">
                  <a:solidFill>
                    <a:srgbClr val="B8E77B"/>
                  </a:solidFill>
                  <a:latin typeface="Segoe UI" charset="0"/>
                  <a:ea typeface="Segoe UI" charset="0"/>
                  <a:cs typeface="Segoe UI" charset="0"/>
                </a:rPr>
                <a:t>Section heading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05888850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Code representation example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lvl="0" defTabSz="457200">
              <a:lnSpc>
                <a:spcPct val="120000"/>
              </a:lnSpc>
              <a:defRPr sz="1800" b="0">
                <a:solidFill>
                  <a:srgbClr val="000000"/>
                </a:solidFill>
              </a:defRPr>
            </a:pPr>
            <a:r>
              <a:rPr lang="en-US" sz="3600">
                <a:solidFill>
                  <a:srgbClr val="FFFDC3"/>
                </a:solidFill>
                <a:sym typeface="Menlo Regular"/>
              </a:rPr>
              <a:t>public</a:t>
            </a:r>
            <a:r>
              <a:rPr lang="en-US" sz="3600">
                <a:solidFill>
                  <a:srgbClr val="F8F5EC"/>
                </a:solidFill>
                <a:sym typeface="Menlo Regular"/>
              </a:rPr>
              <a:t> </a:t>
            </a:r>
            <a:r>
              <a:rPr lang="en-US" sz="3600">
                <a:solidFill>
                  <a:srgbClr val="FFFDC3"/>
                </a:solidFill>
                <a:sym typeface="Menlo Regular"/>
              </a:rPr>
              <a:t>override</a:t>
            </a:r>
            <a:r>
              <a:rPr lang="en-US" sz="3600">
                <a:solidFill>
                  <a:srgbClr val="F8F5EC"/>
                </a:solidFill>
                <a:sym typeface="Menlo Regular"/>
              </a:rPr>
              <a:t> </a:t>
            </a:r>
            <a:r>
              <a:rPr lang="en-US" sz="3600">
                <a:solidFill>
                  <a:srgbClr val="E89C77"/>
                </a:solidFill>
                <a:sym typeface="Menlo Regular"/>
              </a:rPr>
              <a:t>void</a:t>
            </a:r>
            <a:r>
              <a:rPr lang="en-US" sz="3600">
                <a:solidFill>
                  <a:srgbClr val="F8F5EC"/>
                </a:solidFill>
                <a:sym typeface="Menlo Regular"/>
              </a:rPr>
              <a:t> OnViewCreated </a:t>
            </a:r>
            <a:r>
              <a:rPr lang="en-US" sz="3600">
                <a:solidFill>
                  <a:srgbClr val="B3FB73"/>
                </a:solidFill>
                <a:sym typeface="Menlo Regular"/>
              </a:rPr>
              <a:t>(</a:t>
            </a:r>
            <a:r>
              <a:rPr lang="en-US" sz="3600">
                <a:solidFill>
                  <a:srgbClr val="D0D1FE"/>
                </a:solidFill>
                <a:sym typeface="Menlo Regular"/>
              </a:rPr>
              <a:t>View</a:t>
            </a:r>
            <a:r>
              <a:rPr lang="en-US" sz="3600">
                <a:solidFill>
                  <a:srgbClr val="F8F5EC"/>
                </a:solidFill>
                <a:sym typeface="Menlo Regular"/>
              </a:rPr>
              <a:t> view</a:t>
            </a:r>
            <a:r>
              <a:rPr lang="en-US" sz="3600">
                <a:solidFill>
                  <a:srgbClr val="B3FB73"/>
                </a:solidFill>
                <a:sym typeface="Menlo Regular"/>
              </a:rPr>
              <a:t>,</a:t>
            </a:r>
            <a:r>
              <a:rPr lang="en-US" sz="3600">
                <a:solidFill>
                  <a:srgbClr val="F8F5EC"/>
                </a:solidFill>
                <a:sym typeface="Menlo Regular"/>
              </a:rPr>
              <a:t> </a:t>
            </a:r>
            <a:r>
              <a:rPr lang="en-US" sz="3600">
                <a:solidFill>
                  <a:srgbClr val="D0D1FE"/>
                </a:solidFill>
                <a:sym typeface="Menlo Regular"/>
              </a:rPr>
              <a:t>Bundle</a:t>
            </a:r>
            <a:r>
              <a:rPr lang="en-US" sz="3600">
                <a:solidFill>
                  <a:srgbClr val="F8F5EC"/>
                </a:solidFill>
                <a:sym typeface="Menlo Regular"/>
              </a:rPr>
              <a:t> savedInstanceState</a:t>
            </a:r>
            <a:r>
              <a:rPr lang="en-US" sz="3600">
                <a:solidFill>
                  <a:srgbClr val="B3FB73"/>
                </a:solidFill>
                <a:sym typeface="Menlo Regular"/>
              </a:rPr>
              <a:t>) {</a:t>
            </a:r>
            <a:br>
              <a:rPr lang="en-US" sz="3600">
                <a:solidFill>
                  <a:srgbClr val="B3FB73"/>
                </a:solidFill>
                <a:sym typeface="Menlo Regular"/>
              </a:rPr>
            </a:br>
            <a:r>
              <a:rPr lang="en-US" sz="3600">
                <a:solidFill>
                  <a:srgbClr val="F8F5EC"/>
                </a:solidFill>
                <a:sym typeface="Menlo Regular"/>
              </a:rPr>
              <a:t>		</a:t>
            </a:r>
            <a:r>
              <a:rPr lang="en-US" sz="3600">
                <a:solidFill>
                  <a:srgbClr val="FFFDC3"/>
                </a:solidFill>
                <a:sym typeface="Menlo Regular"/>
              </a:rPr>
              <a:t>base</a:t>
            </a:r>
            <a:r>
              <a:rPr lang="en-US" sz="3600">
                <a:solidFill>
                  <a:srgbClr val="B3FB73"/>
                </a:solidFill>
                <a:sym typeface="Menlo Regular"/>
              </a:rPr>
              <a:t>.</a:t>
            </a:r>
            <a:r>
              <a:rPr lang="en-US" sz="3600">
                <a:solidFill>
                  <a:srgbClr val="F8F5EC"/>
                </a:solidFill>
                <a:sym typeface="Menlo Regular"/>
              </a:rPr>
              <a:t>OnViewCreated </a:t>
            </a:r>
            <a:r>
              <a:rPr lang="en-US" sz="3600">
                <a:solidFill>
                  <a:srgbClr val="B3FB73"/>
                </a:solidFill>
                <a:sym typeface="Menlo Regular"/>
              </a:rPr>
              <a:t>(</a:t>
            </a:r>
            <a:r>
              <a:rPr lang="en-US" sz="3600">
                <a:solidFill>
                  <a:srgbClr val="F8F5EC"/>
                </a:solidFill>
                <a:sym typeface="Menlo Regular"/>
              </a:rPr>
              <a:t>view</a:t>
            </a:r>
            <a:r>
              <a:rPr lang="en-US" sz="3600">
                <a:solidFill>
                  <a:srgbClr val="B3FB73"/>
                </a:solidFill>
                <a:sym typeface="Menlo Regular"/>
              </a:rPr>
              <a:t>,</a:t>
            </a:r>
            <a:r>
              <a:rPr lang="en-US" sz="3600">
                <a:solidFill>
                  <a:srgbClr val="F8F5EC"/>
                </a:solidFill>
                <a:sym typeface="Menlo Regular"/>
              </a:rPr>
              <a:t> savedInstanceState</a:t>
            </a:r>
            <a:r>
              <a:rPr lang="en-US" sz="3600">
                <a:solidFill>
                  <a:srgbClr val="B3FB73"/>
                </a:solidFill>
                <a:sym typeface="Menlo Regular"/>
              </a:rPr>
              <a:t>);</a:t>
            </a:r>
          </a:p>
          <a:p>
            <a:pPr lvl="0" defTabSz="457200">
              <a:lnSpc>
                <a:spcPct val="120000"/>
              </a:lnSpc>
              <a:defRPr sz="1800" b="0">
                <a:solidFill>
                  <a:srgbClr val="000000"/>
                </a:solidFill>
              </a:defRPr>
            </a:pPr>
            <a:br>
              <a:rPr lang="en-US" sz="3600">
                <a:solidFill>
                  <a:srgbClr val="F8F5EC"/>
                </a:solidFill>
                <a:sym typeface="Menlo Regular"/>
              </a:rPr>
            </a:br>
            <a:r>
              <a:rPr lang="en-US" sz="3600">
                <a:solidFill>
                  <a:srgbClr val="F8F5EC"/>
                </a:solidFill>
                <a:sym typeface="Menlo Regular"/>
              </a:rPr>
              <a:t>		ListView</a:t>
            </a:r>
            <a:r>
              <a:rPr lang="en-US" sz="3600">
                <a:solidFill>
                  <a:srgbClr val="B3FB73"/>
                </a:solidFill>
                <a:sym typeface="Menlo Regular"/>
              </a:rPr>
              <a:t>.</a:t>
            </a:r>
            <a:r>
              <a:rPr lang="en-US" sz="3600">
                <a:solidFill>
                  <a:srgbClr val="F8F5EC"/>
                </a:solidFill>
                <a:sym typeface="Menlo Regular"/>
              </a:rPr>
              <a:t>DividerHeight </a:t>
            </a:r>
            <a:r>
              <a:rPr lang="en-US" sz="3600">
                <a:solidFill>
                  <a:srgbClr val="B3FB73"/>
                </a:solidFill>
                <a:sym typeface="Menlo Regular"/>
              </a:rPr>
              <a:t>=</a:t>
            </a:r>
            <a:r>
              <a:rPr lang="en-US" sz="3600">
                <a:solidFill>
                  <a:srgbClr val="F8F5EC"/>
                </a:solidFill>
                <a:sym typeface="Menlo Regular"/>
              </a:rPr>
              <a:t> </a:t>
            </a:r>
            <a:r>
              <a:rPr lang="en-US" sz="3600">
                <a:solidFill>
                  <a:srgbClr val="FF8FFD"/>
                </a:solidFill>
                <a:sym typeface="Menlo Regular"/>
              </a:rPr>
              <a:t>0</a:t>
            </a:r>
            <a:r>
              <a:rPr lang="en-US" sz="3600">
                <a:solidFill>
                  <a:srgbClr val="B3FB73"/>
                </a:solidFill>
                <a:sym typeface="Menlo Regular"/>
              </a:rPr>
              <a:t>;</a:t>
            </a:r>
            <a:r>
              <a:rPr lang="en-US" sz="3600">
                <a:solidFill>
                  <a:srgbClr val="F8F5EC"/>
                </a:solidFill>
                <a:sym typeface="Menlo Regular"/>
              </a:rPr>
              <a:t> </a:t>
            </a:r>
            <a:br>
              <a:rPr lang="en-US" sz="3600">
                <a:solidFill>
                  <a:srgbClr val="F8F5EC"/>
                </a:solidFill>
                <a:sym typeface="Menlo Regular"/>
              </a:rPr>
            </a:br>
            <a:r>
              <a:rPr lang="en-US" sz="3600">
                <a:solidFill>
                  <a:srgbClr val="F8F5EC"/>
                </a:solidFill>
                <a:sym typeface="Menlo Regular"/>
              </a:rPr>
              <a:t>		ListView</a:t>
            </a:r>
            <a:r>
              <a:rPr lang="en-US" sz="3600">
                <a:solidFill>
                  <a:srgbClr val="B3FB73"/>
                </a:solidFill>
                <a:sym typeface="Menlo Regular"/>
              </a:rPr>
              <a:t>.</a:t>
            </a:r>
            <a:r>
              <a:rPr lang="en-US" sz="3600">
                <a:solidFill>
                  <a:srgbClr val="F8F5EC"/>
                </a:solidFill>
                <a:sym typeface="Menlo Regular"/>
              </a:rPr>
              <a:t>Divider </a:t>
            </a:r>
            <a:r>
              <a:rPr lang="en-US" sz="3600">
                <a:solidFill>
                  <a:srgbClr val="B3FB73"/>
                </a:solidFill>
                <a:sym typeface="Menlo Regular"/>
              </a:rPr>
              <a:t>=</a:t>
            </a:r>
            <a:r>
              <a:rPr lang="en-US" sz="3600">
                <a:solidFill>
                  <a:srgbClr val="F8F5EC"/>
                </a:solidFill>
                <a:sym typeface="Menlo Regular"/>
              </a:rPr>
              <a:t> </a:t>
            </a:r>
            <a:r>
              <a:rPr lang="en-US" sz="3600">
                <a:solidFill>
                  <a:srgbClr val="E89C77"/>
                </a:solidFill>
                <a:sym typeface="Menlo Regular"/>
              </a:rPr>
              <a:t>null</a:t>
            </a:r>
            <a:r>
              <a:rPr lang="en-US" sz="3600">
                <a:solidFill>
                  <a:srgbClr val="B3FB73"/>
                </a:solidFill>
                <a:sym typeface="Menlo Regular"/>
              </a:rPr>
              <a:t>;</a:t>
            </a:r>
            <a:r>
              <a:rPr lang="en-US" sz="3600">
                <a:solidFill>
                  <a:srgbClr val="F8F5EC"/>
                </a:solidFill>
                <a:sym typeface="Menlo Regular"/>
              </a:rPr>
              <a:t> </a:t>
            </a:r>
            <a:br>
              <a:rPr lang="en-US" sz="3600">
                <a:solidFill>
                  <a:srgbClr val="F8F5EC"/>
                </a:solidFill>
                <a:sym typeface="Menlo Regular"/>
              </a:rPr>
            </a:br>
            <a:r>
              <a:rPr lang="en-US" sz="3600">
                <a:solidFill>
                  <a:srgbClr val="F8F5EC"/>
                </a:solidFill>
                <a:sym typeface="Menlo Regular"/>
              </a:rPr>
              <a:t>		ListAdapter </a:t>
            </a:r>
            <a:r>
              <a:rPr lang="en-US" sz="3600">
                <a:solidFill>
                  <a:srgbClr val="B3FB73"/>
                </a:solidFill>
                <a:sym typeface="Menlo Regular"/>
              </a:rPr>
              <a:t>=</a:t>
            </a:r>
            <a:r>
              <a:rPr lang="en-US" sz="3600">
                <a:solidFill>
                  <a:srgbClr val="F8F5EC"/>
                </a:solidFill>
                <a:sym typeface="Menlo Regular"/>
              </a:rPr>
              <a:t> </a:t>
            </a:r>
            <a:r>
              <a:rPr lang="en-US" sz="3600">
                <a:solidFill>
                  <a:srgbClr val="A7D4A8"/>
                </a:solidFill>
                <a:sym typeface="Menlo Regular"/>
              </a:rPr>
              <a:t>new</a:t>
            </a:r>
            <a:r>
              <a:rPr lang="en-US" sz="3600">
                <a:solidFill>
                  <a:srgbClr val="F8F5EC"/>
                </a:solidFill>
                <a:sym typeface="Menlo Regular"/>
              </a:rPr>
              <a:t> </a:t>
            </a:r>
            <a:r>
              <a:rPr lang="en-US" sz="3600">
                <a:solidFill>
                  <a:srgbClr val="D0D1FE"/>
                </a:solidFill>
                <a:sym typeface="Menlo Regular"/>
              </a:rPr>
              <a:t>GroceryListAdapter</a:t>
            </a:r>
            <a:r>
              <a:rPr lang="en-US" sz="3600">
                <a:solidFill>
                  <a:srgbClr val="F8F5EC"/>
                </a:solidFill>
                <a:sym typeface="Menlo Regular"/>
              </a:rPr>
              <a:t> </a:t>
            </a:r>
            <a:r>
              <a:rPr lang="en-US" sz="3600">
                <a:solidFill>
                  <a:srgbClr val="B3FB73"/>
                </a:solidFill>
                <a:sym typeface="Menlo Regular"/>
              </a:rPr>
              <a:t>(</a:t>
            </a:r>
            <a:r>
              <a:rPr lang="en-US" sz="3600">
                <a:solidFill>
                  <a:srgbClr val="F8F5EC"/>
                </a:solidFill>
                <a:sym typeface="Menlo Regular"/>
              </a:rPr>
              <a:t>view</a:t>
            </a:r>
            <a:r>
              <a:rPr lang="en-US" sz="3600">
                <a:solidFill>
                  <a:srgbClr val="B3FB73"/>
                </a:solidFill>
                <a:sym typeface="Menlo Regular"/>
              </a:rPr>
              <a:t>.</a:t>
            </a:r>
            <a:r>
              <a:rPr lang="en-US" sz="3600">
                <a:solidFill>
                  <a:srgbClr val="F8F5EC"/>
                </a:solidFill>
                <a:sym typeface="Menlo Regular"/>
              </a:rPr>
              <a:t>Context</a:t>
            </a:r>
            <a:r>
              <a:rPr lang="en-US" sz="3600">
                <a:solidFill>
                  <a:srgbClr val="B3FB73"/>
                </a:solidFill>
                <a:sym typeface="Menlo Regular"/>
              </a:rPr>
              <a:t>,</a:t>
            </a:r>
            <a:r>
              <a:rPr lang="en-US" sz="3600">
                <a:solidFill>
                  <a:srgbClr val="F8F5EC"/>
                </a:solidFill>
                <a:sym typeface="Menlo Regular"/>
              </a:rPr>
              <a:t> _order</a:t>
            </a:r>
            <a:r>
              <a:rPr lang="en-US" sz="3600">
                <a:solidFill>
                  <a:srgbClr val="B3FB73"/>
                </a:solidFill>
                <a:sym typeface="Menlo Regular"/>
              </a:rPr>
              <a:t>.</a:t>
            </a:r>
            <a:r>
              <a:rPr lang="en-US" sz="3600">
                <a:solidFill>
                  <a:srgbClr val="F8F5EC"/>
                </a:solidFill>
                <a:sym typeface="Menlo Regular"/>
              </a:rPr>
              <a:t>Products</a:t>
            </a:r>
            <a:r>
              <a:rPr lang="en-US" sz="3600">
                <a:solidFill>
                  <a:srgbClr val="B3FB73"/>
                </a:solidFill>
                <a:sym typeface="Menlo Regular"/>
              </a:rPr>
              <a:t>);</a:t>
            </a:r>
          </a:p>
          <a:p>
            <a:pPr lvl="0" defTabSz="457200">
              <a:lnSpc>
                <a:spcPct val="120000"/>
              </a:lnSpc>
              <a:defRPr sz="1800" b="0">
                <a:solidFill>
                  <a:srgbClr val="000000"/>
                </a:solidFill>
              </a:defRPr>
            </a:pPr>
            <a:br>
              <a:rPr lang="en-US" sz="3600">
                <a:solidFill>
                  <a:srgbClr val="F8F5EC"/>
                </a:solidFill>
                <a:sym typeface="Menlo Regular"/>
              </a:rPr>
            </a:br>
            <a:r>
              <a:rPr lang="en-US" sz="3600">
                <a:solidFill>
                  <a:srgbClr val="F8F5EC"/>
                </a:solidFill>
                <a:sym typeface="Menlo Regular"/>
              </a:rPr>
              <a:t>		</a:t>
            </a:r>
            <a:r>
              <a:rPr lang="en-US" sz="3600">
                <a:solidFill>
                  <a:srgbClr val="78A9D6"/>
                </a:solidFill>
                <a:sym typeface="Menlo Regular"/>
              </a:rPr>
              <a:t>if</a:t>
            </a:r>
            <a:r>
              <a:rPr lang="en-US" sz="3600">
                <a:solidFill>
                  <a:srgbClr val="F8F5EC"/>
                </a:solidFill>
                <a:sym typeface="Menlo Regular"/>
              </a:rPr>
              <a:t> </a:t>
            </a:r>
            <a:r>
              <a:rPr lang="en-US" sz="3600">
                <a:solidFill>
                  <a:srgbClr val="B3FB73"/>
                </a:solidFill>
                <a:sym typeface="Menlo Regular"/>
              </a:rPr>
              <a:t>(</a:t>
            </a:r>
            <a:r>
              <a:rPr lang="en-US" sz="3600">
                <a:solidFill>
                  <a:srgbClr val="F8F5EC"/>
                </a:solidFill>
                <a:sym typeface="Menlo Regular"/>
              </a:rPr>
              <a:t>ListAdapter</a:t>
            </a:r>
            <a:r>
              <a:rPr lang="en-US" sz="3600">
                <a:solidFill>
                  <a:srgbClr val="B3FB73"/>
                </a:solidFill>
                <a:sym typeface="Menlo Regular"/>
              </a:rPr>
              <a:t>.</a:t>
            </a:r>
            <a:r>
              <a:rPr lang="en-US" sz="3600">
                <a:solidFill>
                  <a:srgbClr val="F8F5EC"/>
                </a:solidFill>
                <a:sym typeface="Menlo Regular"/>
              </a:rPr>
              <a:t>Count </a:t>
            </a:r>
            <a:r>
              <a:rPr lang="en-US" sz="3600">
                <a:solidFill>
                  <a:srgbClr val="B3FB73"/>
                </a:solidFill>
                <a:sym typeface="Menlo Regular"/>
              </a:rPr>
              <a:t>==</a:t>
            </a:r>
            <a:r>
              <a:rPr lang="en-US" sz="3600">
                <a:solidFill>
                  <a:srgbClr val="F8F5EC"/>
                </a:solidFill>
                <a:sym typeface="Menlo Regular"/>
              </a:rPr>
              <a:t> </a:t>
            </a:r>
            <a:r>
              <a:rPr lang="en-US" sz="3600">
                <a:solidFill>
                  <a:srgbClr val="FF8FFD"/>
                </a:solidFill>
                <a:sym typeface="Menlo Regular"/>
              </a:rPr>
              <a:t>0</a:t>
            </a:r>
            <a:r>
              <a:rPr lang="en-US" sz="3600">
                <a:solidFill>
                  <a:srgbClr val="B3FB73"/>
                </a:solidFill>
                <a:sym typeface="Menlo Regular"/>
              </a:rPr>
              <a:t>) {</a:t>
            </a:r>
            <a:br>
              <a:rPr lang="en-US" sz="3600">
                <a:solidFill>
                  <a:srgbClr val="B3FB73"/>
                </a:solidFill>
                <a:sym typeface="Menlo Regular"/>
              </a:rPr>
            </a:br>
            <a:r>
              <a:rPr lang="en-US" sz="3600">
                <a:solidFill>
                  <a:srgbClr val="F8F5EC"/>
                </a:solidFill>
                <a:sym typeface="Menlo Regular"/>
              </a:rPr>
              <a:t>			checkoutButton</a:t>
            </a:r>
            <a:r>
              <a:rPr lang="en-US" sz="3600">
                <a:solidFill>
                  <a:srgbClr val="B3FB73"/>
                </a:solidFill>
                <a:sym typeface="Menlo Regular"/>
              </a:rPr>
              <a:t>.</a:t>
            </a:r>
            <a:r>
              <a:rPr lang="en-US" sz="3600">
                <a:solidFill>
                  <a:srgbClr val="F8F5EC"/>
                </a:solidFill>
                <a:sym typeface="Menlo Regular"/>
              </a:rPr>
              <a:t>Visibility </a:t>
            </a:r>
            <a:r>
              <a:rPr lang="en-US" sz="3600">
                <a:solidFill>
                  <a:srgbClr val="B3FB73"/>
                </a:solidFill>
                <a:sym typeface="Menlo Regular"/>
              </a:rPr>
              <a:t>=</a:t>
            </a:r>
            <a:r>
              <a:rPr lang="en-US" sz="3600">
                <a:solidFill>
                  <a:srgbClr val="F8F5EC"/>
                </a:solidFill>
                <a:sym typeface="Menlo Regular"/>
              </a:rPr>
              <a:t> </a:t>
            </a:r>
            <a:r>
              <a:rPr lang="en-US" sz="3600">
                <a:solidFill>
                  <a:srgbClr val="D0D1FE"/>
                </a:solidFill>
                <a:sym typeface="Menlo Regular"/>
              </a:rPr>
              <a:t>ViewStates</a:t>
            </a:r>
            <a:r>
              <a:rPr lang="en-US" sz="3600">
                <a:solidFill>
                  <a:srgbClr val="B3FB73"/>
                </a:solidFill>
                <a:sym typeface="Menlo Regular"/>
              </a:rPr>
              <a:t>.</a:t>
            </a:r>
            <a:r>
              <a:rPr lang="en-US" sz="3600">
                <a:solidFill>
                  <a:srgbClr val="F8F5EC"/>
                </a:solidFill>
                <a:sym typeface="Menlo Regular"/>
              </a:rPr>
              <a:t>Invisible</a:t>
            </a:r>
            <a:r>
              <a:rPr lang="en-US" sz="3600">
                <a:solidFill>
                  <a:srgbClr val="B3FB73"/>
                </a:solidFill>
                <a:sym typeface="Menlo Regular"/>
              </a:rPr>
              <a:t>;</a:t>
            </a:r>
          </a:p>
          <a:p>
            <a:pPr lvl="0" defTabSz="457200">
              <a:lnSpc>
                <a:spcPct val="120000"/>
              </a:lnSpc>
              <a:defRPr sz="1800" b="0">
                <a:solidFill>
                  <a:srgbClr val="000000"/>
                </a:solidFill>
              </a:defRPr>
            </a:pPr>
            <a:r>
              <a:rPr lang="en-US" sz="3600">
                <a:solidFill>
                  <a:srgbClr val="B3FB73"/>
                </a:solidFill>
                <a:sym typeface="Menlo Regular"/>
              </a:rPr>
              <a:t>    }</a:t>
            </a:r>
            <a:br>
              <a:rPr lang="en-US" sz="3600">
                <a:solidFill>
                  <a:srgbClr val="B3FB73"/>
                </a:solidFill>
                <a:sym typeface="Menlo Regular"/>
              </a:rPr>
            </a:br>
            <a:r>
              <a:rPr lang="en-US" sz="3600">
                <a:solidFill>
                  <a:srgbClr val="B3FB73"/>
                </a:solidFill>
                <a:sym typeface="Menlo Regular"/>
              </a:rPr>
              <a:t>}</a:t>
            </a:r>
            <a:endParaRPr lang="en-US" sz="3600" dirty="0">
              <a:solidFill>
                <a:srgbClr val="B3FB73"/>
              </a:solidFill>
              <a:sym typeface="Menl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8724506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separate slides to call out sub-snippets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0"/>
          </p:nvPr>
        </p:nvSpPr>
        <p:spPr>
          <a:xfrm>
            <a:off x="1335088" y="2754312"/>
            <a:ext cx="26627264" cy="9432279"/>
          </a:xfrm>
        </p:spPr>
        <p:txBody>
          <a:bodyPr>
            <a:normAutofit/>
          </a:bodyPr>
          <a:lstStyle/>
          <a:p>
            <a:pPr lvl="0" defTabSz="457200">
              <a:lnSpc>
                <a:spcPct val="120000"/>
              </a:lnSpc>
              <a:defRPr sz="1800" b="0">
                <a:solidFill>
                  <a:srgbClr val="000000"/>
                </a:solidFill>
              </a:defRPr>
            </a:pPr>
            <a:r>
              <a:rPr lang="en-US" sz="3600" dirty="0">
                <a:solidFill>
                  <a:srgbClr val="FFFDC3"/>
                </a:solidFill>
                <a:latin typeface="Menlo Regular"/>
                <a:ea typeface="Menlo Regular"/>
                <a:cs typeface="Menlo Regular"/>
                <a:sym typeface="Menlo Regular"/>
              </a:rPr>
              <a:t>public</a:t>
            </a:r>
            <a:r>
              <a:rPr lang="en-US" sz="3600" dirty="0">
                <a:solidFill>
                  <a:srgbClr val="F8F5EC"/>
                </a:solidFill>
                <a:latin typeface="Menlo Regular"/>
                <a:ea typeface="Menlo Regular"/>
                <a:cs typeface="Menlo Regular"/>
                <a:sym typeface="Menlo Regular"/>
              </a:rPr>
              <a:t> </a:t>
            </a:r>
            <a:r>
              <a:rPr lang="en-US" sz="3600" dirty="0">
                <a:solidFill>
                  <a:srgbClr val="FFFDC3"/>
                </a:solidFill>
                <a:latin typeface="Menlo Regular"/>
                <a:ea typeface="Menlo Regular"/>
                <a:cs typeface="Menlo Regular"/>
                <a:sym typeface="Menlo Regular"/>
              </a:rPr>
              <a:t>override</a:t>
            </a:r>
            <a:r>
              <a:rPr lang="en-US" sz="3600" dirty="0">
                <a:solidFill>
                  <a:srgbClr val="F8F5EC"/>
                </a:solidFill>
                <a:latin typeface="Menlo Regular"/>
                <a:ea typeface="Menlo Regular"/>
                <a:cs typeface="Menlo Regular"/>
                <a:sym typeface="Menlo Regular"/>
              </a:rPr>
              <a:t> </a:t>
            </a:r>
            <a:r>
              <a:rPr lang="en-US" sz="3600" dirty="0">
                <a:solidFill>
                  <a:srgbClr val="E89C77"/>
                </a:solidFill>
                <a:latin typeface="Menlo Regular"/>
                <a:ea typeface="Menlo Regular"/>
                <a:cs typeface="Menlo Regular"/>
                <a:sym typeface="Menlo Regular"/>
              </a:rPr>
              <a:t>void</a:t>
            </a:r>
            <a:r>
              <a:rPr lang="en-US" sz="3600" dirty="0">
                <a:solidFill>
                  <a:srgbClr val="F8F5EC"/>
                </a:solidFill>
                <a:latin typeface="Menlo Regular"/>
                <a:ea typeface="Menlo Regular"/>
                <a:cs typeface="Menlo Regular"/>
                <a:sym typeface="Menlo Regular"/>
              </a:rPr>
              <a:t> </a:t>
            </a:r>
            <a:r>
              <a:rPr lang="en-US" sz="3600" dirty="0" err="1">
                <a:solidFill>
                  <a:srgbClr val="F8F5EC"/>
                </a:solidFill>
                <a:latin typeface="Menlo Regular"/>
                <a:ea typeface="Menlo Regular"/>
                <a:cs typeface="Menlo Regular"/>
                <a:sym typeface="Menlo Regular"/>
              </a:rPr>
              <a:t>OnViewCreated</a:t>
            </a:r>
            <a:r>
              <a:rPr lang="en-US" sz="3600" dirty="0">
                <a:solidFill>
                  <a:srgbClr val="F8F5EC"/>
                </a:solidFill>
                <a:latin typeface="Menlo Regular"/>
                <a:ea typeface="Menlo Regular"/>
                <a:cs typeface="Menlo Regular"/>
                <a:sym typeface="Menlo Regular"/>
              </a:rPr>
              <a:t> </a:t>
            </a:r>
            <a:r>
              <a:rPr lang="en-US" sz="3600" dirty="0">
                <a:solidFill>
                  <a:srgbClr val="B3FB73"/>
                </a:solidFill>
                <a:latin typeface="Menlo Regular"/>
                <a:ea typeface="Menlo Regular"/>
                <a:cs typeface="Menlo Regular"/>
                <a:sym typeface="Menlo Regular"/>
              </a:rPr>
              <a:t>(</a:t>
            </a:r>
            <a:r>
              <a:rPr lang="en-US" sz="3600" dirty="0">
                <a:solidFill>
                  <a:srgbClr val="D0D1FE"/>
                </a:solidFill>
                <a:latin typeface="Menlo Regular"/>
                <a:ea typeface="Menlo Regular"/>
                <a:cs typeface="Menlo Regular"/>
                <a:sym typeface="Menlo Regular"/>
              </a:rPr>
              <a:t>View</a:t>
            </a:r>
            <a:r>
              <a:rPr lang="en-US" sz="3600" dirty="0">
                <a:solidFill>
                  <a:srgbClr val="F8F5EC"/>
                </a:solidFill>
                <a:latin typeface="Menlo Regular"/>
                <a:ea typeface="Menlo Regular"/>
                <a:cs typeface="Menlo Regular"/>
                <a:sym typeface="Menlo Regular"/>
              </a:rPr>
              <a:t> view</a:t>
            </a:r>
            <a:r>
              <a:rPr lang="en-US" sz="3600" dirty="0">
                <a:solidFill>
                  <a:srgbClr val="B3FB73"/>
                </a:solidFill>
                <a:latin typeface="Menlo Regular"/>
                <a:ea typeface="Menlo Regular"/>
                <a:cs typeface="Menlo Regular"/>
                <a:sym typeface="Menlo Regular"/>
              </a:rPr>
              <a:t>,</a:t>
            </a:r>
            <a:r>
              <a:rPr lang="en-US" sz="3600" dirty="0">
                <a:solidFill>
                  <a:srgbClr val="F8F5EC"/>
                </a:solidFill>
                <a:latin typeface="Menlo Regular"/>
                <a:ea typeface="Menlo Regular"/>
                <a:cs typeface="Menlo Regular"/>
                <a:sym typeface="Menlo Regular"/>
              </a:rPr>
              <a:t> </a:t>
            </a:r>
            <a:r>
              <a:rPr lang="en-US" sz="3600" dirty="0">
                <a:solidFill>
                  <a:srgbClr val="D0D1FE"/>
                </a:solidFill>
                <a:latin typeface="Menlo Regular"/>
                <a:ea typeface="Menlo Regular"/>
                <a:cs typeface="Menlo Regular"/>
                <a:sym typeface="Menlo Regular"/>
              </a:rPr>
              <a:t>Bundle</a:t>
            </a:r>
            <a:r>
              <a:rPr lang="en-US" sz="3600" dirty="0">
                <a:solidFill>
                  <a:srgbClr val="F8F5EC"/>
                </a:solidFill>
                <a:latin typeface="Menlo Regular"/>
                <a:ea typeface="Menlo Regular"/>
                <a:cs typeface="Menlo Regular"/>
                <a:sym typeface="Menlo Regular"/>
              </a:rPr>
              <a:t> </a:t>
            </a:r>
            <a:r>
              <a:rPr lang="en-US" sz="3600" dirty="0" err="1">
                <a:solidFill>
                  <a:srgbClr val="F8F5EC"/>
                </a:solidFill>
                <a:latin typeface="Menlo Regular"/>
                <a:ea typeface="Menlo Regular"/>
                <a:cs typeface="Menlo Regular"/>
                <a:sym typeface="Menlo Regular"/>
              </a:rPr>
              <a:t>savedInstanceState</a:t>
            </a:r>
            <a:r>
              <a:rPr lang="en-US" sz="3600" dirty="0">
                <a:solidFill>
                  <a:srgbClr val="B3FB73"/>
                </a:solidFill>
                <a:latin typeface="Menlo Regular"/>
                <a:ea typeface="Menlo Regular"/>
                <a:cs typeface="Menlo Regular"/>
                <a:sym typeface="Menlo Regular"/>
              </a:rPr>
              <a:t>) {</a:t>
            </a:r>
            <a:br>
              <a:rPr lang="en-US" sz="3600" dirty="0">
                <a:solidFill>
                  <a:srgbClr val="B3FB73"/>
                </a:solidFill>
                <a:latin typeface="Menlo Regular"/>
                <a:ea typeface="Menlo Regular"/>
                <a:cs typeface="Menlo Regular"/>
                <a:sym typeface="Menlo Regular"/>
              </a:rPr>
            </a:br>
            <a:r>
              <a:rPr lang="en-US" sz="3600" dirty="0">
                <a:solidFill>
                  <a:srgbClr val="F8F5EC"/>
                </a:solidFill>
                <a:latin typeface="Menlo Regular"/>
                <a:ea typeface="Menlo Regular"/>
                <a:cs typeface="Menlo Regular"/>
                <a:sym typeface="Menlo Regular"/>
              </a:rPr>
              <a:t>		</a:t>
            </a:r>
            <a:r>
              <a:rPr lang="en-US" sz="3600" dirty="0" err="1">
                <a:solidFill>
                  <a:srgbClr val="FFFDC3"/>
                </a:solidFill>
                <a:latin typeface="Menlo Regular"/>
                <a:ea typeface="Menlo Regular"/>
                <a:cs typeface="Menlo Regular"/>
                <a:sym typeface="Menlo Regular"/>
              </a:rPr>
              <a:t>base</a:t>
            </a:r>
            <a:r>
              <a:rPr lang="en-US" sz="3600" dirty="0" err="1">
                <a:solidFill>
                  <a:srgbClr val="B3FB73"/>
                </a:solidFill>
                <a:latin typeface="Menlo Regular"/>
                <a:ea typeface="Menlo Regular"/>
                <a:cs typeface="Menlo Regular"/>
                <a:sym typeface="Menlo Regular"/>
              </a:rPr>
              <a:t>.</a:t>
            </a:r>
            <a:r>
              <a:rPr lang="en-US" sz="3600" dirty="0" err="1">
                <a:solidFill>
                  <a:srgbClr val="F8F5EC"/>
                </a:solidFill>
                <a:latin typeface="Menlo Regular"/>
                <a:ea typeface="Menlo Regular"/>
                <a:cs typeface="Menlo Regular"/>
                <a:sym typeface="Menlo Regular"/>
              </a:rPr>
              <a:t>OnViewCreated</a:t>
            </a:r>
            <a:r>
              <a:rPr lang="en-US" sz="3600" dirty="0">
                <a:solidFill>
                  <a:srgbClr val="F8F5EC"/>
                </a:solidFill>
                <a:latin typeface="Menlo Regular"/>
                <a:ea typeface="Menlo Regular"/>
                <a:cs typeface="Menlo Regular"/>
                <a:sym typeface="Menlo Regular"/>
              </a:rPr>
              <a:t> </a:t>
            </a:r>
            <a:r>
              <a:rPr lang="en-US" sz="3600" dirty="0">
                <a:solidFill>
                  <a:srgbClr val="B3FB73"/>
                </a:solidFill>
                <a:latin typeface="Menlo Regular"/>
                <a:ea typeface="Menlo Regular"/>
                <a:cs typeface="Menlo Regular"/>
                <a:sym typeface="Menlo Regular"/>
              </a:rPr>
              <a:t>(</a:t>
            </a:r>
            <a:r>
              <a:rPr lang="en-US" sz="3600" dirty="0">
                <a:solidFill>
                  <a:srgbClr val="F8F5EC"/>
                </a:solidFill>
                <a:latin typeface="Menlo Regular"/>
                <a:ea typeface="Menlo Regular"/>
                <a:cs typeface="Menlo Regular"/>
                <a:sym typeface="Menlo Regular"/>
              </a:rPr>
              <a:t>view</a:t>
            </a:r>
            <a:r>
              <a:rPr lang="en-US" sz="3600" dirty="0">
                <a:solidFill>
                  <a:srgbClr val="B3FB73"/>
                </a:solidFill>
                <a:latin typeface="Menlo Regular"/>
                <a:ea typeface="Menlo Regular"/>
                <a:cs typeface="Menlo Regular"/>
                <a:sym typeface="Menlo Regular"/>
              </a:rPr>
              <a:t>,</a:t>
            </a:r>
            <a:r>
              <a:rPr lang="en-US" sz="3600" dirty="0">
                <a:solidFill>
                  <a:srgbClr val="F8F5EC"/>
                </a:solidFill>
                <a:latin typeface="Menlo Regular"/>
                <a:ea typeface="Menlo Regular"/>
                <a:cs typeface="Menlo Regular"/>
                <a:sym typeface="Menlo Regular"/>
              </a:rPr>
              <a:t> </a:t>
            </a:r>
            <a:r>
              <a:rPr lang="en-US" sz="3600" dirty="0" err="1">
                <a:solidFill>
                  <a:srgbClr val="F8F5EC"/>
                </a:solidFill>
                <a:latin typeface="Menlo Regular"/>
                <a:ea typeface="Menlo Regular"/>
                <a:cs typeface="Menlo Regular"/>
                <a:sym typeface="Menlo Regular"/>
              </a:rPr>
              <a:t>savedInstanceState</a:t>
            </a:r>
            <a:r>
              <a:rPr lang="en-US" sz="3600" dirty="0">
                <a:solidFill>
                  <a:srgbClr val="B3FB73"/>
                </a:solidFill>
                <a:latin typeface="Menlo Regular"/>
                <a:ea typeface="Menlo Regular"/>
                <a:cs typeface="Menlo Regular"/>
                <a:sym typeface="Menlo Regular"/>
              </a:rPr>
              <a:t>);</a:t>
            </a:r>
          </a:p>
          <a:p>
            <a:pPr lvl="0" defTabSz="457200">
              <a:lnSpc>
                <a:spcPct val="120000"/>
              </a:lnSpc>
              <a:defRPr sz="1800" b="0">
                <a:solidFill>
                  <a:srgbClr val="000000"/>
                </a:solidFill>
              </a:defRPr>
            </a:pPr>
            <a:br>
              <a:rPr lang="en-US" sz="3600" dirty="0">
                <a:solidFill>
                  <a:srgbClr val="F8F5EC"/>
                </a:solidFill>
                <a:latin typeface="Menlo Regular"/>
                <a:ea typeface="Menlo Regular"/>
                <a:cs typeface="Menlo Regular"/>
                <a:sym typeface="Menlo Regular"/>
              </a:rPr>
            </a:br>
            <a:r>
              <a:rPr lang="en-US" sz="3600" dirty="0">
                <a:solidFill>
                  <a:srgbClr val="F8F5EC"/>
                </a:solidFill>
                <a:latin typeface="Menlo Regular"/>
                <a:ea typeface="Menlo Regular"/>
                <a:cs typeface="Menlo Regular"/>
                <a:sym typeface="Menlo Regular"/>
              </a:rPr>
              <a:t>		</a:t>
            </a:r>
            <a:r>
              <a:rPr lang="en-US" sz="3600" dirty="0" err="1">
                <a:solidFill>
                  <a:srgbClr val="F8F5EC"/>
                </a:solidFill>
                <a:latin typeface="Menlo Regular"/>
                <a:ea typeface="Menlo Regular"/>
                <a:cs typeface="Menlo Regular"/>
                <a:sym typeface="Menlo Regular"/>
              </a:rPr>
              <a:t>ListView</a:t>
            </a:r>
            <a:r>
              <a:rPr lang="en-US" sz="3600" dirty="0" err="1">
                <a:solidFill>
                  <a:srgbClr val="B3FB73"/>
                </a:solidFill>
                <a:latin typeface="Menlo Regular"/>
                <a:ea typeface="Menlo Regular"/>
                <a:cs typeface="Menlo Regular"/>
                <a:sym typeface="Menlo Regular"/>
              </a:rPr>
              <a:t>.</a:t>
            </a:r>
            <a:r>
              <a:rPr lang="en-US" sz="3600" dirty="0" err="1">
                <a:solidFill>
                  <a:srgbClr val="F8F5EC"/>
                </a:solidFill>
                <a:latin typeface="Menlo Regular"/>
                <a:ea typeface="Menlo Regular"/>
                <a:cs typeface="Menlo Regular"/>
                <a:sym typeface="Menlo Regular"/>
              </a:rPr>
              <a:t>DividerHeight</a:t>
            </a:r>
            <a:r>
              <a:rPr lang="en-US" sz="3600" dirty="0">
                <a:solidFill>
                  <a:srgbClr val="F8F5EC"/>
                </a:solidFill>
                <a:latin typeface="Menlo Regular"/>
                <a:ea typeface="Menlo Regular"/>
                <a:cs typeface="Menlo Regular"/>
                <a:sym typeface="Menlo Regular"/>
              </a:rPr>
              <a:t> </a:t>
            </a:r>
            <a:r>
              <a:rPr lang="en-US" sz="3600" dirty="0">
                <a:solidFill>
                  <a:srgbClr val="B3FB73"/>
                </a:solidFill>
                <a:latin typeface="Menlo Regular"/>
                <a:ea typeface="Menlo Regular"/>
                <a:cs typeface="Menlo Regular"/>
                <a:sym typeface="Menlo Regular"/>
              </a:rPr>
              <a:t>=</a:t>
            </a:r>
            <a:r>
              <a:rPr lang="en-US" sz="3600" dirty="0">
                <a:solidFill>
                  <a:srgbClr val="F8F5EC"/>
                </a:solidFill>
                <a:latin typeface="Menlo Regular"/>
                <a:ea typeface="Menlo Regular"/>
                <a:cs typeface="Menlo Regular"/>
                <a:sym typeface="Menlo Regular"/>
              </a:rPr>
              <a:t> </a:t>
            </a:r>
            <a:r>
              <a:rPr lang="en-US" sz="3600" dirty="0">
                <a:solidFill>
                  <a:srgbClr val="FF8FFD"/>
                </a:solidFill>
                <a:latin typeface="Menlo Regular"/>
                <a:ea typeface="Menlo Regular"/>
                <a:cs typeface="Menlo Regular"/>
                <a:sym typeface="Menlo Regular"/>
              </a:rPr>
              <a:t>0</a:t>
            </a:r>
            <a:r>
              <a:rPr lang="en-US" sz="3600" dirty="0">
                <a:solidFill>
                  <a:srgbClr val="B3FB73"/>
                </a:solidFill>
                <a:latin typeface="Menlo Regular"/>
                <a:ea typeface="Menlo Regular"/>
                <a:cs typeface="Menlo Regular"/>
                <a:sym typeface="Menlo Regular"/>
              </a:rPr>
              <a:t>;</a:t>
            </a:r>
            <a:r>
              <a:rPr lang="en-US" sz="3600" dirty="0">
                <a:solidFill>
                  <a:srgbClr val="F8F5EC"/>
                </a:solidFill>
                <a:latin typeface="Menlo Regular"/>
                <a:ea typeface="Menlo Regular"/>
                <a:cs typeface="Menlo Regular"/>
                <a:sym typeface="Menlo Regular"/>
              </a:rPr>
              <a:t> </a:t>
            </a:r>
            <a:br>
              <a:rPr lang="en-US" sz="3600" dirty="0">
                <a:solidFill>
                  <a:srgbClr val="F8F5EC"/>
                </a:solidFill>
                <a:latin typeface="Menlo Regular"/>
                <a:ea typeface="Menlo Regular"/>
                <a:cs typeface="Menlo Regular"/>
                <a:sym typeface="Menlo Regular"/>
              </a:rPr>
            </a:br>
            <a:r>
              <a:rPr lang="en-US" sz="3600" dirty="0">
                <a:solidFill>
                  <a:srgbClr val="F8F5EC"/>
                </a:solidFill>
                <a:latin typeface="Menlo Regular"/>
                <a:ea typeface="Menlo Regular"/>
                <a:cs typeface="Menlo Regular"/>
                <a:sym typeface="Menlo Regular"/>
              </a:rPr>
              <a:t>		</a:t>
            </a:r>
            <a:r>
              <a:rPr lang="en-US" sz="3600" dirty="0" err="1">
                <a:solidFill>
                  <a:srgbClr val="F8F5EC"/>
                </a:solidFill>
                <a:latin typeface="Menlo Regular"/>
                <a:ea typeface="Menlo Regular"/>
                <a:cs typeface="Menlo Regular"/>
                <a:sym typeface="Menlo Regular"/>
              </a:rPr>
              <a:t>ListView</a:t>
            </a:r>
            <a:r>
              <a:rPr lang="en-US" sz="3600" dirty="0" err="1">
                <a:solidFill>
                  <a:srgbClr val="B3FB73"/>
                </a:solidFill>
                <a:latin typeface="Menlo Regular"/>
                <a:ea typeface="Menlo Regular"/>
                <a:cs typeface="Menlo Regular"/>
                <a:sym typeface="Menlo Regular"/>
              </a:rPr>
              <a:t>.</a:t>
            </a:r>
            <a:r>
              <a:rPr lang="en-US" sz="3600" dirty="0" err="1">
                <a:solidFill>
                  <a:srgbClr val="F8F5EC"/>
                </a:solidFill>
                <a:latin typeface="Menlo Regular"/>
                <a:ea typeface="Menlo Regular"/>
                <a:cs typeface="Menlo Regular"/>
                <a:sym typeface="Menlo Regular"/>
              </a:rPr>
              <a:t>Divider</a:t>
            </a:r>
            <a:r>
              <a:rPr lang="en-US" sz="3600" dirty="0">
                <a:solidFill>
                  <a:srgbClr val="F8F5EC"/>
                </a:solidFill>
                <a:latin typeface="Menlo Regular"/>
                <a:ea typeface="Menlo Regular"/>
                <a:cs typeface="Menlo Regular"/>
                <a:sym typeface="Menlo Regular"/>
              </a:rPr>
              <a:t> </a:t>
            </a:r>
            <a:r>
              <a:rPr lang="en-US" sz="3600" dirty="0">
                <a:solidFill>
                  <a:srgbClr val="B3FB73"/>
                </a:solidFill>
                <a:latin typeface="Menlo Regular"/>
                <a:ea typeface="Menlo Regular"/>
                <a:cs typeface="Menlo Regular"/>
                <a:sym typeface="Menlo Regular"/>
              </a:rPr>
              <a:t>=</a:t>
            </a:r>
            <a:r>
              <a:rPr lang="en-US" sz="3600" dirty="0">
                <a:solidFill>
                  <a:srgbClr val="F8F5EC"/>
                </a:solidFill>
                <a:latin typeface="Menlo Regular"/>
                <a:ea typeface="Menlo Regular"/>
                <a:cs typeface="Menlo Regular"/>
                <a:sym typeface="Menlo Regular"/>
              </a:rPr>
              <a:t> </a:t>
            </a:r>
            <a:r>
              <a:rPr lang="en-US" sz="3600" dirty="0">
                <a:solidFill>
                  <a:srgbClr val="E89C77"/>
                </a:solidFill>
                <a:latin typeface="Menlo Regular"/>
                <a:ea typeface="Menlo Regular"/>
                <a:cs typeface="Menlo Regular"/>
                <a:sym typeface="Menlo Regular"/>
              </a:rPr>
              <a:t>null</a:t>
            </a:r>
            <a:r>
              <a:rPr lang="en-US" sz="3600" dirty="0">
                <a:solidFill>
                  <a:srgbClr val="B3FB73"/>
                </a:solidFill>
                <a:latin typeface="Menlo Regular"/>
                <a:ea typeface="Menlo Regular"/>
                <a:cs typeface="Menlo Regular"/>
                <a:sym typeface="Menlo Regular"/>
              </a:rPr>
              <a:t>;</a:t>
            </a:r>
            <a:r>
              <a:rPr lang="en-US" sz="3600" dirty="0">
                <a:solidFill>
                  <a:srgbClr val="F8F5EC"/>
                </a:solidFill>
                <a:latin typeface="Menlo Regular"/>
                <a:ea typeface="Menlo Regular"/>
                <a:cs typeface="Menlo Regular"/>
                <a:sym typeface="Menlo Regular"/>
              </a:rPr>
              <a:t> </a:t>
            </a:r>
            <a:br>
              <a:rPr lang="en-US" sz="3600" dirty="0">
                <a:solidFill>
                  <a:srgbClr val="F8F5EC"/>
                </a:solidFill>
                <a:latin typeface="Menlo Regular"/>
                <a:ea typeface="Menlo Regular"/>
                <a:cs typeface="Menlo Regular"/>
                <a:sym typeface="Menlo Regular"/>
              </a:rPr>
            </a:br>
            <a:r>
              <a:rPr lang="en-US" sz="3600" dirty="0">
                <a:solidFill>
                  <a:srgbClr val="F8F5EC"/>
                </a:solidFill>
                <a:latin typeface="Menlo Regular"/>
                <a:ea typeface="Menlo Regular"/>
                <a:cs typeface="Menlo Regular"/>
                <a:sym typeface="Menlo Regular"/>
              </a:rPr>
              <a:t>		</a:t>
            </a:r>
            <a:r>
              <a:rPr lang="en-US" sz="3600" dirty="0" err="1">
                <a:solidFill>
                  <a:srgbClr val="F8F5EC"/>
                </a:solidFill>
                <a:latin typeface="Menlo Regular"/>
                <a:ea typeface="Menlo Regular"/>
                <a:cs typeface="Menlo Regular"/>
                <a:sym typeface="Menlo Regular"/>
              </a:rPr>
              <a:t>ListAdapter</a:t>
            </a:r>
            <a:r>
              <a:rPr lang="en-US" sz="3600" dirty="0">
                <a:solidFill>
                  <a:srgbClr val="F8F5EC"/>
                </a:solidFill>
                <a:latin typeface="Menlo Regular"/>
                <a:ea typeface="Menlo Regular"/>
                <a:cs typeface="Menlo Regular"/>
                <a:sym typeface="Menlo Regular"/>
              </a:rPr>
              <a:t> </a:t>
            </a:r>
            <a:r>
              <a:rPr lang="en-US" sz="3600" dirty="0">
                <a:solidFill>
                  <a:srgbClr val="B3FB73"/>
                </a:solidFill>
                <a:latin typeface="Menlo Regular"/>
                <a:ea typeface="Menlo Regular"/>
                <a:cs typeface="Menlo Regular"/>
                <a:sym typeface="Menlo Regular"/>
              </a:rPr>
              <a:t>=</a:t>
            </a:r>
            <a:r>
              <a:rPr lang="en-US" sz="3600" dirty="0">
                <a:solidFill>
                  <a:srgbClr val="F8F5EC"/>
                </a:solidFill>
                <a:latin typeface="Menlo Regular"/>
                <a:ea typeface="Menlo Regular"/>
                <a:cs typeface="Menlo Regular"/>
                <a:sym typeface="Menlo Regular"/>
              </a:rPr>
              <a:t> </a:t>
            </a:r>
            <a:r>
              <a:rPr lang="en-US" sz="3600" dirty="0">
                <a:solidFill>
                  <a:srgbClr val="A7D4A8"/>
                </a:solidFill>
                <a:latin typeface="Menlo Regular"/>
                <a:ea typeface="Menlo Regular"/>
                <a:cs typeface="Menlo Regular"/>
                <a:sym typeface="Menlo Regular"/>
              </a:rPr>
              <a:t>new</a:t>
            </a:r>
            <a:r>
              <a:rPr lang="en-US" sz="3600" dirty="0">
                <a:solidFill>
                  <a:srgbClr val="F8F5EC"/>
                </a:solidFill>
                <a:latin typeface="Menlo Regular"/>
                <a:ea typeface="Menlo Regular"/>
                <a:cs typeface="Menlo Regular"/>
                <a:sym typeface="Menlo Regular"/>
              </a:rPr>
              <a:t> </a:t>
            </a:r>
            <a:r>
              <a:rPr lang="en-US" sz="3600" dirty="0" err="1">
                <a:solidFill>
                  <a:srgbClr val="D0D1FE"/>
                </a:solidFill>
                <a:latin typeface="Menlo Regular"/>
                <a:ea typeface="Menlo Regular"/>
                <a:cs typeface="Menlo Regular"/>
                <a:sym typeface="Menlo Regular"/>
              </a:rPr>
              <a:t>GroceryListAdapter</a:t>
            </a:r>
            <a:r>
              <a:rPr lang="en-US" sz="3600" dirty="0">
                <a:solidFill>
                  <a:srgbClr val="F8F5EC"/>
                </a:solidFill>
                <a:latin typeface="Menlo Regular"/>
                <a:ea typeface="Menlo Regular"/>
                <a:cs typeface="Menlo Regular"/>
                <a:sym typeface="Menlo Regular"/>
              </a:rPr>
              <a:t> </a:t>
            </a:r>
            <a:r>
              <a:rPr lang="en-US" sz="3600" dirty="0">
                <a:solidFill>
                  <a:srgbClr val="B3FB73"/>
                </a:solidFill>
                <a:latin typeface="Menlo Regular"/>
                <a:ea typeface="Menlo Regular"/>
                <a:cs typeface="Menlo Regular"/>
                <a:sym typeface="Menlo Regular"/>
              </a:rPr>
              <a:t>(</a:t>
            </a:r>
            <a:r>
              <a:rPr lang="en-US" sz="3600" dirty="0" err="1">
                <a:solidFill>
                  <a:srgbClr val="F8F5EC"/>
                </a:solidFill>
                <a:latin typeface="Menlo Regular"/>
                <a:ea typeface="Menlo Regular"/>
                <a:cs typeface="Menlo Regular"/>
                <a:sym typeface="Menlo Regular"/>
              </a:rPr>
              <a:t>view</a:t>
            </a:r>
            <a:r>
              <a:rPr lang="en-US" sz="3600" dirty="0" err="1">
                <a:solidFill>
                  <a:srgbClr val="B3FB73"/>
                </a:solidFill>
                <a:latin typeface="Menlo Regular"/>
                <a:ea typeface="Menlo Regular"/>
                <a:cs typeface="Menlo Regular"/>
                <a:sym typeface="Menlo Regular"/>
              </a:rPr>
              <a:t>.</a:t>
            </a:r>
            <a:r>
              <a:rPr lang="en-US" sz="3600" dirty="0" err="1">
                <a:solidFill>
                  <a:srgbClr val="F8F5EC"/>
                </a:solidFill>
                <a:latin typeface="Menlo Regular"/>
                <a:ea typeface="Menlo Regular"/>
                <a:cs typeface="Menlo Regular"/>
                <a:sym typeface="Menlo Regular"/>
              </a:rPr>
              <a:t>Context</a:t>
            </a:r>
            <a:r>
              <a:rPr lang="en-US" sz="3600" dirty="0">
                <a:solidFill>
                  <a:srgbClr val="B3FB73"/>
                </a:solidFill>
                <a:latin typeface="Menlo Regular"/>
                <a:ea typeface="Menlo Regular"/>
                <a:cs typeface="Menlo Regular"/>
                <a:sym typeface="Menlo Regular"/>
              </a:rPr>
              <a:t>,</a:t>
            </a:r>
            <a:r>
              <a:rPr lang="en-US" sz="3600" dirty="0">
                <a:solidFill>
                  <a:srgbClr val="F8F5EC"/>
                </a:solidFill>
                <a:latin typeface="Menlo Regular"/>
                <a:ea typeface="Menlo Regular"/>
                <a:cs typeface="Menlo Regular"/>
                <a:sym typeface="Menlo Regular"/>
              </a:rPr>
              <a:t> _</a:t>
            </a:r>
            <a:r>
              <a:rPr lang="en-US" sz="3600" dirty="0" err="1">
                <a:solidFill>
                  <a:srgbClr val="F8F5EC"/>
                </a:solidFill>
                <a:latin typeface="Menlo Regular"/>
                <a:ea typeface="Menlo Regular"/>
                <a:cs typeface="Menlo Regular"/>
                <a:sym typeface="Menlo Regular"/>
              </a:rPr>
              <a:t>order</a:t>
            </a:r>
            <a:r>
              <a:rPr lang="en-US" sz="3600" dirty="0" err="1">
                <a:solidFill>
                  <a:srgbClr val="B3FB73"/>
                </a:solidFill>
                <a:latin typeface="Menlo Regular"/>
                <a:ea typeface="Menlo Regular"/>
                <a:cs typeface="Menlo Regular"/>
                <a:sym typeface="Menlo Regular"/>
              </a:rPr>
              <a:t>.</a:t>
            </a:r>
            <a:r>
              <a:rPr lang="en-US" sz="3600" dirty="0" err="1">
                <a:solidFill>
                  <a:srgbClr val="F8F5EC"/>
                </a:solidFill>
                <a:latin typeface="Menlo Regular"/>
                <a:ea typeface="Menlo Regular"/>
                <a:cs typeface="Menlo Regular"/>
                <a:sym typeface="Menlo Regular"/>
              </a:rPr>
              <a:t>Products</a:t>
            </a:r>
            <a:r>
              <a:rPr lang="en-US" sz="3600" dirty="0">
                <a:solidFill>
                  <a:srgbClr val="B3FB73"/>
                </a:solidFill>
                <a:latin typeface="Menlo Regular"/>
                <a:ea typeface="Menlo Regular"/>
                <a:cs typeface="Menlo Regular"/>
                <a:sym typeface="Menlo Regular"/>
              </a:rPr>
              <a:t>);</a:t>
            </a:r>
          </a:p>
          <a:p>
            <a:pPr lvl="0" defTabSz="457200">
              <a:lnSpc>
                <a:spcPct val="120000"/>
              </a:lnSpc>
              <a:defRPr sz="1800" b="0">
                <a:solidFill>
                  <a:srgbClr val="000000"/>
                </a:solidFill>
              </a:defRPr>
            </a:pPr>
            <a:br>
              <a:rPr lang="en-US" sz="3600" dirty="0">
                <a:solidFill>
                  <a:srgbClr val="F8F5EC"/>
                </a:solidFill>
                <a:latin typeface="Menlo Regular"/>
                <a:ea typeface="Menlo Regular"/>
                <a:cs typeface="Menlo Regular"/>
                <a:sym typeface="Menlo Regular"/>
              </a:rPr>
            </a:br>
            <a:r>
              <a:rPr lang="en-US" sz="3600" dirty="0">
                <a:solidFill>
                  <a:srgbClr val="F8F5EC"/>
                </a:solidFill>
                <a:latin typeface="Menlo Regular"/>
                <a:ea typeface="Menlo Regular"/>
                <a:cs typeface="Menlo Regular"/>
                <a:sym typeface="Menlo Regular"/>
              </a:rPr>
              <a:t>		</a:t>
            </a:r>
            <a:r>
              <a:rPr lang="en-US" sz="3600" dirty="0">
                <a:solidFill>
                  <a:srgbClr val="78A9D6"/>
                </a:solidFill>
                <a:latin typeface="Menlo Regular"/>
                <a:ea typeface="Menlo Regular"/>
                <a:cs typeface="Menlo Regular"/>
                <a:sym typeface="Menlo Regular"/>
              </a:rPr>
              <a:t>if</a:t>
            </a:r>
            <a:r>
              <a:rPr lang="en-US" sz="3600" dirty="0">
                <a:solidFill>
                  <a:srgbClr val="F8F5EC"/>
                </a:solidFill>
                <a:latin typeface="Menlo Regular"/>
                <a:ea typeface="Menlo Regular"/>
                <a:cs typeface="Menlo Regular"/>
                <a:sym typeface="Menlo Regular"/>
              </a:rPr>
              <a:t> </a:t>
            </a:r>
            <a:r>
              <a:rPr lang="en-US" sz="3600" dirty="0">
                <a:solidFill>
                  <a:srgbClr val="B3FB73"/>
                </a:solidFill>
                <a:latin typeface="Menlo Regular"/>
                <a:ea typeface="Menlo Regular"/>
                <a:cs typeface="Menlo Regular"/>
                <a:sym typeface="Menlo Regular"/>
              </a:rPr>
              <a:t>(</a:t>
            </a:r>
            <a:r>
              <a:rPr lang="en-US" sz="3600" dirty="0" err="1">
                <a:solidFill>
                  <a:srgbClr val="F8F5EC"/>
                </a:solidFill>
                <a:latin typeface="Menlo Regular"/>
                <a:ea typeface="Menlo Regular"/>
                <a:cs typeface="Menlo Regular"/>
                <a:sym typeface="Menlo Regular"/>
              </a:rPr>
              <a:t>ListAdapter</a:t>
            </a:r>
            <a:r>
              <a:rPr lang="en-US" sz="3600" dirty="0" err="1">
                <a:solidFill>
                  <a:srgbClr val="B3FB73"/>
                </a:solidFill>
                <a:latin typeface="Menlo Regular"/>
                <a:ea typeface="Menlo Regular"/>
                <a:cs typeface="Menlo Regular"/>
                <a:sym typeface="Menlo Regular"/>
              </a:rPr>
              <a:t>.</a:t>
            </a:r>
            <a:r>
              <a:rPr lang="en-US" sz="3600" dirty="0" err="1">
                <a:solidFill>
                  <a:srgbClr val="F8F5EC"/>
                </a:solidFill>
                <a:latin typeface="Menlo Regular"/>
                <a:ea typeface="Menlo Regular"/>
                <a:cs typeface="Menlo Regular"/>
                <a:sym typeface="Menlo Regular"/>
              </a:rPr>
              <a:t>Count</a:t>
            </a:r>
            <a:r>
              <a:rPr lang="en-US" sz="3600" dirty="0">
                <a:solidFill>
                  <a:srgbClr val="F8F5EC"/>
                </a:solidFill>
                <a:latin typeface="Menlo Regular"/>
                <a:ea typeface="Menlo Regular"/>
                <a:cs typeface="Menlo Regular"/>
                <a:sym typeface="Menlo Regular"/>
              </a:rPr>
              <a:t> </a:t>
            </a:r>
            <a:r>
              <a:rPr lang="en-US" sz="3600" dirty="0">
                <a:solidFill>
                  <a:srgbClr val="B3FB73"/>
                </a:solidFill>
                <a:latin typeface="Menlo Regular"/>
                <a:ea typeface="Menlo Regular"/>
                <a:cs typeface="Menlo Regular"/>
                <a:sym typeface="Menlo Regular"/>
              </a:rPr>
              <a:t>==</a:t>
            </a:r>
            <a:r>
              <a:rPr lang="en-US" sz="3600" dirty="0">
                <a:solidFill>
                  <a:srgbClr val="F8F5EC"/>
                </a:solidFill>
                <a:latin typeface="Menlo Regular"/>
                <a:ea typeface="Menlo Regular"/>
                <a:cs typeface="Menlo Regular"/>
                <a:sym typeface="Menlo Regular"/>
              </a:rPr>
              <a:t> </a:t>
            </a:r>
            <a:r>
              <a:rPr lang="en-US" sz="3600" dirty="0">
                <a:solidFill>
                  <a:srgbClr val="FF8FFD"/>
                </a:solidFill>
                <a:latin typeface="Menlo Regular"/>
                <a:ea typeface="Menlo Regular"/>
                <a:cs typeface="Menlo Regular"/>
                <a:sym typeface="Menlo Regular"/>
              </a:rPr>
              <a:t>0</a:t>
            </a:r>
            <a:r>
              <a:rPr lang="en-US" sz="3600" dirty="0">
                <a:solidFill>
                  <a:srgbClr val="B3FB73"/>
                </a:solidFill>
                <a:latin typeface="Menlo Regular"/>
                <a:ea typeface="Menlo Regular"/>
                <a:cs typeface="Menlo Regular"/>
                <a:sym typeface="Menlo Regular"/>
              </a:rPr>
              <a:t>) {</a:t>
            </a:r>
            <a:br>
              <a:rPr lang="en-US" sz="3600" dirty="0">
                <a:solidFill>
                  <a:srgbClr val="B3FB73"/>
                </a:solidFill>
                <a:latin typeface="Menlo Regular"/>
                <a:ea typeface="Menlo Regular"/>
                <a:cs typeface="Menlo Regular"/>
                <a:sym typeface="Menlo Regular"/>
              </a:rPr>
            </a:br>
            <a:r>
              <a:rPr lang="en-US" sz="3600" dirty="0">
                <a:solidFill>
                  <a:srgbClr val="F8F5EC"/>
                </a:solidFill>
                <a:latin typeface="Menlo Regular"/>
                <a:ea typeface="Menlo Regular"/>
                <a:cs typeface="Menlo Regular"/>
                <a:sym typeface="Menlo Regular"/>
              </a:rPr>
              <a:t>			</a:t>
            </a:r>
            <a:r>
              <a:rPr lang="en-US" sz="3600" dirty="0" err="1">
                <a:solidFill>
                  <a:srgbClr val="F8F5EC"/>
                </a:solidFill>
                <a:latin typeface="Menlo Regular"/>
                <a:ea typeface="Menlo Regular"/>
                <a:cs typeface="Menlo Regular"/>
                <a:sym typeface="Menlo Regular"/>
              </a:rPr>
              <a:t>checkoutButton</a:t>
            </a:r>
            <a:r>
              <a:rPr lang="en-US" sz="3600" dirty="0" err="1">
                <a:solidFill>
                  <a:srgbClr val="B3FB73"/>
                </a:solidFill>
                <a:latin typeface="Menlo Regular"/>
                <a:ea typeface="Menlo Regular"/>
                <a:cs typeface="Menlo Regular"/>
                <a:sym typeface="Menlo Regular"/>
              </a:rPr>
              <a:t>.</a:t>
            </a:r>
            <a:r>
              <a:rPr lang="en-US" sz="3600" dirty="0" err="1">
                <a:solidFill>
                  <a:srgbClr val="F8F5EC"/>
                </a:solidFill>
                <a:latin typeface="Menlo Regular"/>
                <a:ea typeface="Menlo Regular"/>
                <a:cs typeface="Menlo Regular"/>
                <a:sym typeface="Menlo Regular"/>
              </a:rPr>
              <a:t>Visibility</a:t>
            </a:r>
            <a:r>
              <a:rPr lang="en-US" sz="3600" dirty="0">
                <a:solidFill>
                  <a:srgbClr val="F8F5EC"/>
                </a:solidFill>
                <a:latin typeface="Menlo Regular"/>
                <a:ea typeface="Menlo Regular"/>
                <a:cs typeface="Menlo Regular"/>
                <a:sym typeface="Menlo Regular"/>
              </a:rPr>
              <a:t> </a:t>
            </a:r>
            <a:r>
              <a:rPr lang="en-US" sz="3600" dirty="0">
                <a:solidFill>
                  <a:srgbClr val="B3FB73"/>
                </a:solidFill>
                <a:latin typeface="Menlo Regular"/>
                <a:ea typeface="Menlo Regular"/>
                <a:cs typeface="Menlo Regular"/>
                <a:sym typeface="Menlo Regular"/>
              </a:rPr>
              <a:t>=</a:t>
            </a:r>
            <a:r>
              <a:rPr lang="en-US" sz="3600" dirty="0">
                <a:solidFill>
                  <a:srgbClr val="F8F5EC"/>
                </a:solidFill>
                <a:latin typeface="Menlo Regular"/>
                <a:ea typeface="Menlo Regular"/>
                <a:cs typeface="Menlo Regular"/>
                <a:sym typeface="Menlo Regular"/>
              </a:rPr>
              <a:t> </a:t>
            </a:r>
            <a:r>
              <a:rPr lang="en-US" sz="3600" dirty="0" err="1">
                <a:solidFill>
                  <a:srgbClr val="D0D1FE"/>
                </a:solidFill>
                <a:latin typeface="Menlo Regular"/>
                <a:ea typeface="Menlo Regular"/>
                <a:cs typeface="Menlo Regular"/>
                <a:sym typeface="Menlo Regular"/>
              </a:rPr>
              <a:t>ViewStates</a:t>
            </a:r>
            <a:r>
              <a:rPr lang="en-US" sz="3600" dirty="0" err="1">
                <a:solidFill>
                  <a:srgbClr val="B3FB73"/>
                </a:solidFill>
                <a:latin typeface="Menlo Regular"/>
                <a:ea typeface="Menlo Regular"/>
                <a:cs typeface="Menlo Regular"/>
                <a:sym typeface="Menlo Regular"/>
              </a:rPr>
              <a:t>.</a:t>
            </a:r>
            <a:r>
              <a:rPr lang="en-US" sz="3600" dirty="0" err="1">
                <a:solidFill>
                  <a:srgbClr val="F8F5EC"/>
                </a:solidFill>
                <a:latin typeface="Menlo Regular"/>
                <a:ea typeface="Menlo Regular"/>
                <a:cs typeface="Menlo Regular"/>
                <a:sym typeface="Menlo Regular"/>
              </a:rPr>
              <a:t>Invisible</a:t>
            </a:r>
            <a:r>
              <a:rPr lang="en-US" sz="3600" dirty="0">
                <a:solidFill>
                  <a:srgbClr val="B3FB73"/>
                </a:solidFill>
                <a:latin typeface="Menlo Regular"/>
                <a:ea typeface="Menlo Regular"/>
                <a:cs typeface="Menlo Regular"/>
                <a:sym typeface="Menlo Regular"/>
              </a:rPr>
              <a:t>;</a:t>
            </a:r>
          </a:p>
          <a:p>
            <a:pPr lvl="0" defTabSz="457200">
              <a:lnSpc>
                <a:spcPct val="120000"/>
              </a:lnSpc>
              <a:defRPr sz="1800" b="0">
                <a:solidFill>
                  <a:srgbClr val="000000"/>
                </a:solidFill>
              </a:defRPr>
            </a:pPr>
            <a:r>
              <a:rPr lang="en-US" sz="3600" dirty="0">
                <a:solidFill>
                  <a:srgbClr val="B3FB73"/>
                </a:solidFill>
                <a:latin typeface="Menlo Regular"/>
                <a:ea typeface="Menlo Regular"/>
                <a:cs typeface="Menlo Regular"/>
                <a:sym typeface="Menlo Regular"/>
              </a:rPr>
              <a:t>    }</a:t>
            </a:r>
            <a:br>
              <a:rPr lang="en-US" sz="3600" dirty="0">
                <a:solidFill>
                  <a:srgbClr val="B3FB73"/>
                </a:solidFill>
                <a:latin typeface="Menlo Regular"/>
                <a:ea typeface="Menlo Regular"/>
                <a:cs typeface="Menlo Regular"/>
                <a:sym typeface="Menlo Regular"/>
              </a:rPr>
            </a:br>
            <a:r>
              <a:rPr lang="en-US" sz="3600" dirty="0">
                <a:solidFill>
                  <a:srgbClr val="B3FB73"/>
                </a:solidFill>
                <a:latin typeface="Menlo Regular"/>
                <a:ea typeface="Menlo Regular"/>
                <a:cs typeface="Menlo Regular"/>
                <a:sym typeface="Menlo Regular"/>
              </a:rPr>
              <a:t>}</a:t>
            </a:r>
          </a:p>
        </p:txBody>
      </p:sp>
      <p:sp>
        <p:nvSpPr>
          <p:cNvPr id="4" name="Shape 222"/>
          <p:cNvSpPr/>
          <p:nvPr/>
        </p:nvSpPr>
        <p:spPr>
          <a:xfrm>
            <a:off x="1756393" y="5838203"/>
            <a:ext cx="240276" cy="1907690"/>
          </a:xfrm>
          <a:prstGeom prst="rect">
            <a:avLst/>
          </a:prstGeom>
          <a:solidFill>
            <a:srgbClr val="B8E77B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lvl="0">
              <a:lnSpc>
                <a:spcPct val="90000"/>
              </a:lnSpc>
              <a:spcBef>
                <a:spcPts val="3500"/>
              </a:spcBef>
              <a:defRPr b="0">
                <a:solidFill>
                  <a:srgbClr val="7EC368"/>
                </a:solidFill>
              </a:defRPr>
            </a:pPr>
            <a:endParaRPr/>
          </a:p>
        </p:txBody>
      </p:sp>
      <p:sp>
        <p:nvSpPr>
          <p:cNvPr id="6" name="Shape 225"/>
          <p:cNvSpPr/>
          <p:nvPr/>
        </p:nvSpPr>
        <p:spPr>
          <a:xfrm>
            <a:off x="1191591" y="2754312"/>
            <a:ext cx="21181210" cy="2724912"/>
          </a:xfrm>
          <a:prstGeom prst="rect">
            <a:avLst/>
          </a:prstGeom>
          <a:solidFill>
            <a:srgbClr val="30245B">
              <a:alpha val="75000"/>
            </a:srgb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lvl="0">
              <a:lnSpc>
                <a:spcPct val="90000"/>
              </a:lnSpc>
              <a:spcBef>
                <a:spcPts val="3500"/>
              </a:spcBef>
              <a:defRPr b="0">
                <a:solidFill>
                  <a:srgbClr val="FFFFFF"/>
                </a:solidFill>
              </a:defRPr>
            </a:pPr>
            <a:endParaRPr dirty="0">
              <a:latin typeface="Segoe UI" charset="0"/>
              <a:ea typeface="Segoe UI" charset="0"/>
              <a:cs typeface="Segoe UI" charset="0"/>
            </a:endParaRPr>
          </a:p>
        </p:txBody>
      </p:sp>
      <p:sp>
        <p:nvSpPr>
          <p:cNvPr id="10" name="Shape 225"/>
          <p:cNvSpPr/>
          <p:nvPr/>
        </p:nvSpPr>
        <p:spPr>
          <a:xfrm>
            <a:off x="1191591" y="8567210"/>
            <a:ext cx="21181210" cy="2724912"/>
          </a:xfrm>
          <a:prstGeom prst="rect">
            <a:avLst/>
          </a:prstGeom>
          <a:solidFill>
            <a:srgbClr val="30245B">
              <a:alpha val="75000"/>
            </a:srgb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lnSpc>
                <a:spcPct val="90000"/>
              </a:lnSpc>
              <a:spcBef>
                <a:spcPts val="3500"/>
              </a:spcBef>
            </a:pPr>
            <a:endParaRPr b="0" dirty="0">
              <a:solidFill>
                <a:srgbClr val="FFFFFF"/>
              </a:solidFill>
              <a:latin typeface="Segoe UI" charset="0"/>
              <a:ea typeface="Segoe UI" charset="0"/>
              <a:cs typeface="Segoe U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30191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39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Evolve 2016 color palette</a:t>
            </a:r>
          </a:p>
        </p:txBody>
      </p:sp>
      <p:sp>
        <p:nvSpPr>
          <p:cNvPr id="5" name="Rectangle 4"/>
          <p:cNvSpPr/>
          <p:nvPr/>
        </p:nvSpPr>
        <p:spPr>
          <a:xfrm>
            <a:off x="1371600" y="5120773"/>
            <a:ext cx="914400" cy="914400"/>
          </a:xfrm>
          <a:prstGeom prst="rect">
            <a:avLst/>
          </a:prstGeom>
          <a:solidFill>
            <a:srgbClr val="76828A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1" hangingPunct="0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5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Segoe UI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433816" y="4994767"/>
            <a:ext cx="4324792" cy="1077218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sz="3200" b="0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rPr>
              <a:t>R:118 G:130 B:138</a:t>
            </a:r>
          </a:p>
          <a:p>
            <a:r>
              <a:rPr lang="en-US" sz="3200" b="0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rPr>
              <a:t>HEX: </a:t>
            </a:r>
            <a:r>
              <a:rPr lang="is-IS" sz="3200" b="0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rPr>
              <a:t>76828A</a:t>
            </a:r>
            <a:endParaRPr lang="en-US" sz="3200" b="0" dirty="0">
              <a:solidFill>
                <a:schemeClr val="bg1"/>
              </a:solidFill>
              <a:latin typeface="Segoe UI" charset="0"/>
              <a:ea typeface="Segoe UI" charset="0"/>
              <a:cs typeface="Segoe UI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380920" y="6598858"/>
            <a:ext cx="914400" cy="914400"/>
          </a:xfrm>
          <a:prstGeom prst="rect">
            <a:avLst/>
          </a:prstGeom>
          <a:solidFill>
            <a:srgbClr val="7AD5C9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1" hangingPunct="0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5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Segoe UI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443136" y="6472852"/>
            <a:ext cx="3404670" cy="1077218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sz="3200" b="0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rPr>
              <a:t>R:122 G:213 B:201</a:t>
            </a:r>
          </a:p>
          <a:p>
            <a:r>
              <a:rPr lang="en-US" sz="3200" b="0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rPr>
              <a:t>HEX: </a:t>
            </a:r>
            <a:r>
              <a:rPr lang="da-DK" sz="3200" b="0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rPr>
              <a:t>7AD5C9</a:t>
            </a:r>
            <a:endParaRPr lang="en-US" sz="3200" b="0" dirty="0">
              <a:solidFill>
                <a:schemeClr val="bg1"/>
              </a:solidFill>
              <a:latin typeface="Segoe UI" charset="0"/>
              <a:ea typeface="Segoe UI" charset="0"/>
              <a:cs typeface="Segoe UI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371600" y="6628922"/>
            <a:ext cx="914400" cy="914400"/>
          </a:xfrm>
          <a:prstGeom prst="rect">
            <a:avLst/>
          </a:prstGeom>
          <a:solidFill>
            <a:srgbClr val="F56D50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1" hangingPunct="0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5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Segoe UI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433816" y="6502916"/>
            <a:ext cx="4324792" cy="1077218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sz="3200" b="0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rPr>
              <a:t>R:245 G:109 B:80</a:t>
            </a:r>
          </a:p>
          <a:p>
            <a:r>
              <a:rPr lang="en-US" sz="3200" b="0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rPr>
              <a:t>HEX: F56D50</a:t>
            </a:r>
          </a:p>
        </p:txBody>
      </p:sp>
      <p:sp>
        <p:nvSpPr>
          <p:cNvPr id="13" name="Rectangle 12"/>
          <p:cNvSpPr/>
          <p:nvPr/>
        </p:nvSpPr>
        <p:spPr>
          <a:xfrm>
            <a:off x="6380920" y="5120773"/>
            <a:ext cx="914400" cy="914400"/>
          </a:xfrm>
          <a:prstGeom prst="rect">
            <a:avLst/>
          </a:prstGeom>
          <a:solidFill>
            <a:srgbClr val="4FCAE6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1" hangingPunct="0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5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Segoe UI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7443135" y="4994767"/>
            <a:ext cx="3262577" cy="1077218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sz="3200" b="0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rPr>
              <a:t>R:79 G:202 B:230</a:t>
            </a:r>
          </a:p>
          <a:p>
            <a:r>
              <a:rPr lang="en-US" sz="3200" b="0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rPr>
              <a:t>HEX: 4FCAE6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371600" y="8141821"/>
            <a:ext cx="914400" cy="914400"/>
          </a:xfrm>
          <a:prstGeom prst="rect">
            <a:avLst/>
          </a:prstGeom>
          <a:solidFill>
            <a:srgbClr val="9378CD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1" hangingPunct="0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5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Segoe UI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433816" y="8015815"/>
            <a:ext cx="4324792" cy="1077218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sz="3200" b="0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rPr>
              <a:t>R:147 G:120 B:205</a:t>
            </a:r>
          </a:p>
          <a:p>
            <a:r>
              <a:rPr lang="en-US" sz="3200" b="0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rPr>
              <a:t>HEX: 9378CD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2938517" y="7035834"/>
            <a:ext cx="914400" cy="914400"/>
          </a:xfrm>
          <a:prstGeom prst="rect">
            <a:avLst/>
          </a:prstGeom>
          <a:solidFill>
            <a:srgbClr val="7C69AE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1" hangingPunct="0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5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Segoe UI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4000733" y="6925326"/>
            <a:ext cx="4324792" cy="1077218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sz="3200" b="0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rPr>
              <a:t>R:124 G:105 B:174</a:t>
            </a:r>
          </a:p>
          <a:p>
            <a:r>
              <a:rPr lang="en-US" sz="3200" b="0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rPr>
              <a:t>HEX: 7C69AE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2938517" y="5120773"/>
            <a:ext cx="914400" cy="914400"/>
          </a:xfrm>
          <a:prstGeom prst="rect">
            <a:avLst/>
          </a:prstGeom>
          <a:solidFill>
            <a:srgbClr val="1DAECE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1" hangingPunct="0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5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Segoe UI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14000733" y="4994767"/>
            <a:ext cx="4324792" cy="1077218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sz="3200" b="0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rPr>
              <a:t>R:29 G:174 B:206</a:t>
            </a:r>
          </a:p>
          <a:p>
            <a:r>
              <a:rPr lang="en-US" sz="3200" b="0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rPr>
              <a:t>HEX: 1DAECE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7947837" y="5120773"/>
            <a:ext cx="914400" cy="914400"/>
          </a:xfrm>
          <a:prstGeom prst="rect">
            <a:avLst/>
          </a:prstGeom>
          <a:solidFill>
            <a:srgbClr val="365271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1" hangingPunct="0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5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Segoe UI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19010053" y="4974889"/>
            <a:ext cx="4324792" cy="1077218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sz="3200" b="0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rPr>
              <a:t>R:54 G:82 B:113</a:t>
            </a:r>
          </a:p>
          <a:p>
            <a:r>
              <a:rPr lang="en-US" sz="3200" b="0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rPr>
              <a:t>HEX: </a:t>
            </a:r>
            <a:r>
              <a:rPr lang="is-IS" sz="3200" b="0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rPr>
              <a:t>365271</a:t>
            </a:r>
            <a:endParaRPr lang="en-US" sz="3200" b="0" dirty="0">
              <a:solidFill>
                <a:schemeClr val="bg1"/>
              </a:solidFill>
              <a:latin typeface="Segoe UI" charset="0"/>
              <a:ea typeface="Segoe UI" charset="0"/>
              <a:cs typeface="Segoe UI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17947837" y="7022069"/>
            <a:ext cx="914400" cy="914400"/>
          </a:xfrm>
          <a:prstGeom prst="rect">
            <a:avLst/>
          </a:prstGeom>
          <a:solidFill>
            <a:srgbClr val="F0B23F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1" hangingPunct="0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5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Segoe UI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19010053" y="6911561"/>
            <a:ext cx="4324792" cy="1077218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sz="3200" b="0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rPr>
              <a:t>R:240 G:178 B:63</a:t>
            </a:r>
          </a:p>
          <a:p>
            <a:r>
              <a:rPr lang="en-US" sz="3200" b="0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rPr>
              <a:t>HEX: 7C69AE</a:t>
            </a:r>
          </a:p>
        </p:txBody>
      </p:sp>
      <p:sp>
        <p:nvSpPr>
          <p:cNvPr id="25" name="Rectangle 24"/>
          <p:cNvSpPr/>
          <p:nvPr/>
        </p:nvSpPr>
        <p:spPr>
          <a:xfrm>
            <a:off x="6380920" y="8141821"/>
            <a:ext cx="914400" cy="914400"/>
          </a:xfrm>
          <a:prstGeom prst="rect">
            <a:avLst/>
          </a:prstGeom>
          <a:solidFill>
            <a:srgbClr val="B8E77B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1" hangingPunct="0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5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Segoe UI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7443136" y="8015815"/>
            <a:ext cx="3404670" cy="1077218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sz="3200" b="0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rPr>
              <a:t>R:184 G:231 B:123</a:t>
            </a:r>
          </a:p>
          <a:p>
            <a:r>
              <a:rPr lang="en-US" sz="3200" b="0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rPr>
              <a:t>HEX: </a:t>
            </a:r>
            <a:r>
              <a:rPr lang="uk-UA" sz="3200" b="0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rPr>
              <a:t>B8E77B</a:t>
            </a:r>
            <a:endParaRPr lang="en-US" sz="3200" b="0" dirty="0">
              <a:solidFill>
                <a:schemeClr val="bg1"/>
              </a:solidFill>
              <a:latin typeface="Segoe UI" charset="0"/>
              <a:ea typeface="Segoe UI" charset="0"/>
              <a:cs typeface="Segoe UI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335024" y="3033711"/>
            <a:ext cx="7550559" cy="93358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5400" b="0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rPr>
              <a:t>Template</a:t>
            </a:r>
            <a:endParaRPr kumimoji="0" lang="en-US" sz="5400" b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Segoe UI" charset="0"/>
              <a:ea typeface="Segoe UI" charset="0"/>
              <a:cs typeface="Segoe UI" charset="0"/>
              <a:sym typeface="Segoe UI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2850024" y="3050169"/>
            <a:ext cx="7550559" cy="93358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5400" b="0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rPr>
              <a:t>Life cycle</a:t>
            </a:r>
            <a:endParaRPr kumimoji="0" lang="en-US" sz="5400" b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Segoe UI" charset="0"/>
              <a:ea typeface="Segoe UI" charset="0"/>
              <a:cs typeface="Segoe UI" charset="0"/>
              <a:sym typeface="Segoe UI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2870180" y="4528361"/>
            <a:ext cx="1714148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200" b="0" dirty="0">
                <a:solidFill>
                  <a:srgbClr val="FAD43C"/>
                </a:solidFill>
                <a:latin typeface="Segoe UI" charset="0"/>
                <a:ea typeface="Segoe UI" charset="0"/>
                <a:cs typeface="Segoe UI" charset="0"/>
              </a:rPr>
              <a:t>Build</a:t>
            </a:r>
            <a:endParaRPr kumimoji="0" lang="en-US" sz="3200" b="0" u="none" strike="noStrike" cap="none" spc="0" normalizeH="0" baseline="0" dirty="0">
              <a:ln>
                <a:noFill/>
              </a:ln>
              <a:solidFill>
                <a:srgbClr val="FAD43C"/>
              </a:solidFill>
              <a:effectLst/>
              <a:uFillTx/>
              <a:latin typeface="Segoe UI" charset="0"/>
              <a:ea typeface="Segoe UI" charset="0"/>
              <a:cs typeface="Segoe UI" charset="0"/>
              <a:sym typeface="Segoe UI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7865464" y="4528361"/>
            <a:ext cx="1714148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200" b="0">
                <a:solidFill>
                  <a:srgbClr val="FAD43C"/>
                </a:solidFill>
                <a:latin typeface="Segoe UI" charset="0"/>
                <a:ea typeface="Segoe UI" charset="0"/>
                <a:cs typeface="Segoe UI" charset="0"/>
              </a:rPr>
              <a:t>Test</a:t>
            </a:r>
            <a:endParaRPr kumimoji="0" lang="en-US" sz="3200" b="0" u="none" strike="noStrike" cap="none" spc="0" normalizeH="0" baseline="0" dirty="0">
              <a:ln>
                <a:noFill/>
              </a:ln>
              <a:solidFill>
                <a:srgbClr val="FAD43C"/>
              </a:solidFill>
              <a:effectLst/>
              <a:uFillTx/>
              <a:latin typeface="Segoe UI" charset="0"/>
              <a:ea typeface="Segoe UI" charset="0"/>
              <a:cs typeface="Segoe UI" charset="0"/>
              <a:sym typeface="Segoe UI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2892797" y="6427034"/>
            <a:ext cx="1714148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200" b="0" dirty="0">
                <a:solidFill>
                  <a:srgbClr val="FAD43C"/>
                </a:solidFill>
                <a:latin typeface="Segoe UI" charset="0"/>
                <a:ea typeface="Segoe UI" charset="0"/>
                <a:cs typeface="Segoe UI" charset="0"/>
              </a:rPr>
              <a:t>Monitor</a:t>
            </a:r>
            <a:endParaRPr kumimoji="0" lang="en-US" sz="3200" b="0" u="none" strike="noStrike" cap="none" spc="0" normalizeH="0" baseline="0" dirty="0">
              <a:ln>
                <a:noFill/>
              </a:ln>
              <a:solidFill>
                <a:srgbClr val="FAD43C"/>
              </a:solidFill>
              <a:effectLst/>
              <a:uFillTx/>
              <a:latin typeface="Segoe UI" charset="0"/>
              <a:ea typeface="Segoe UI" charset="0"/>
              <a:cs typeface="Segoe UI" charset="0"/>
              <a:sym typeface="Segoe UI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7910940" y="6427034"/>
            <a:ext cx="3124340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200" b="0" dirty="0">
                <a:solidFill>
                  <a:srgbClr val="FAD43C"/>
                </a:solidFill>
                <a:latin typeface="Segoe UI" charset="0"/>
                <a:ea typeface="Segoe UI" charset="0"/>
                <a:cs typeface="Segoe UI" charset="0"/>
              </a:rPr>
              <a:t>Accelerate/Learn</a:t>
            </a:r>
            <a:endParaRPr kumimoji="0" lang="en-US" sz="3200" b="0" u="none" strike="noStrike" cap="none" spc="0" normalizeH="0" baseline="0" dirty="0">
              <a:ln>
                <a:noFill/>
              </a:ln>
              <a:solidFill>
                <a:srgbClr val="FAD43C"/>
              </a:solidFill>
              <a:effectLst/>
              <a:uFillTx/>
              <a:latin typeface="Segoe UI" charset="0"/>
              <a:ea typeface="Segoe UI" charset="0"/>
              <a:cs typeface="Segoe UI" charset="0"/>
              <a:sym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572318073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39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Iconography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0"/>
          </p:nvPr>
        </p:nvSpPr>
        <p:spPr>
          <a:xfrm>
            <a:off x="1335088" y="2754313"/>
            <a:ext cx="21423312" cy="2097088"/>
          </a:xfrm>
        </p:spPr>
        <p:txBody>
          <a:bodyPr>
            <a:normAutofit fontScale="92500"/>
          </a:bodyPr>
          <a:lstStyle/>
          <a:p>
            <a:r>
              <a:rPr lang="en-US" dirty="0">
                <a:solidFill>
                  <a:schemeClr val="bg1"/>
                </a:solidFill>
              </a:rPr>
              <a:t>Please use the outlined device icons provided here for any iconography needs in your presentation. Resize, copy and paste as needed.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3271012" y="4965130"/>
            <a:ext cx="2333309" cy="3429963"/>
          </a:xfrm>
          <a:prstGeom prst="rect">
            <a:avLst/>
          </a:prstGeom>
          <a:solidFill>
            <a:srgbClr val="2B3951"/>
          </a:solidFill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lum bright="70000" contrast="-70000"/>
          </a:blip>
          <a:stretch>
            <a:fillRect/>
          </a:stretch>
        </p:blipFill>
        <p:spPr>
          <a:xfrm>
            <a:off x="5306443" y="5803096"/>
            <a:ext cx="1357601" cy="2715201"/>
          </a:xfrm>
          <a:prstGeom prst="rect">
            <a:avLst/>
          </a:prstGeom>
          <a:solidFill>
            <a:srgbClr val="2B3951"/>
          </a:solidFill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lum bright="70000" contrast="-70000"/>
          </a:blip>
          <a:stretch>
            <a:fillRect/>
          </a:stretch>
        </p:blipFill>
        <p:spPr>
          <a:xfrm>
            <a:off x="6915051" y="5528528"/>
            <a:ext cx="1494885" cy="2989769"/>
          </a:xfrm>
          <a:prstGeom prst="rect">
            <a:avLst/>
          </a:prstGeom>
          <a:solidFill>
            <a:srgbClr val="2B3951"/>
          </a:solidFill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77719" y="5528528"/>
            <a:ext cx="1494885" cy="2989769"/>
          </a:xfrm>
          <a:prstGeom prst="rect">
            <a:avLst/>
          </a:prstGeom>
          <a:solidFill>
            <a:srgbClr val="2B3951"/>
          </a:solidFill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32003" y="4965130"/>
            <a:ext cx="2321589" cy="3412735"/>
          </a:xfrm>
          <a:prstGeom prst="rect">
            <a:avLst/>
          </a:prstGeom>
          <a:solidFill>
            <a:srgbClr val="2B3951"/>
          </a:solidFill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503572" y="5803096"/>
            <a:ext cx="1345033" cy="2690065"/>
          </a:xfrm>
          <a:prstGeom prst="rect">
            <a:avLst/>
          </a:prstGeom>
          <a:solidFill>
            <a:srgbClr val="2B3951"/>
          </a:solidFill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40387" y="5528528"/>
            <a:ext cx="1494885" cy="2989769"/>
          </a:xfrm>
          <a:prstGeom prst="rect">
            <a:avLst/>
          </a:prstGeom>
          <a:solidFill>
            <a:srgbClr val="2B3951"/>
          </a:solidFill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581274" y="4965130"/>
            <a:ext cx="2319912" cy="3410270"/>
          </a:xfrm>
          <a:prstGeom prst="rect">
            <a:avLst/>
          </a:prstGeom>
          <a:solidFill>
            <a:srgbClr val="2B3951"/>
          </a:solidFill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660769" y="5803096"/>
            <a:ext cx="1357635" cy="2715269"/>
          </a:xfrm>
          <a:prstGeom prst="rect">
            <a:avLst/>
          </a:prstGeom>
          <a:solidFill>
            <a:srgbClr val="2B3951"/>
          </a:solidFill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581274" y="9280321"/>
            <a:ext cx="2333309" cy="3429964"/>
          </a:xfrm>
          <a:prstGeom prst="rect">
            <a:avLst/>
          </a:prstGeom>
          <a:solidFill>
            <a:srgbClr val="2B3951"/>
          </a:solidFill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675843" y="10150140"/>
            <a:ext cx="1366021" cy="2732042"/>
          </a:xfrm>
          <a:prstGeom prst="rect">
            <a:avLst/>
          </a:prstGeom>
          <a:solidFill>
            <a:srgbClr val="2B3951"/>
          </a:solidFill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9261709" y="9892413"/>
            <a:ext cx="1494885" cy="2989769"/>
          </a:xfrm>
          <a:prstGeom prst="rect">
            <a:avLst/>
          </a:prstGeom>
          <a:solidFill>
            <a:srgbClr val="2B3951"/>
          </a:solidFill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893158" y="9828535"/>
            <a:ext cx="1494528" cy="2989056"/>
          </a:xfrm>
          <a:prstGeom prst="rect">
            <a:avLst/>
          </a:prstGeom>
          <a:solidFill>
            <a:srgbClr val="2B3951"/>
          </a:solidFill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280038" y="9280321"/>
            <a:ext cx="2319912" cy="3410270"/>
          </a:xfrm>
          <a:prstGeom prst="rect">
            <a:avLst/>
          </a:prstGeom>
          <a:solidFill>
            <a:srgbClr val="2B3951"/>
          </a:solidFill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299338" y="10088179"/>
            <a:ext cx="1364706" cy="2729412"/>
          </a:xfrm>
          <a:prstGeom prst="rect">
            <a:avLst/>
          </a:prstGeom>
          <a:solidFill>
            <a:srgbClr val="2B3951"/>
          </a:solidFill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420501" y="9316967"/>
            <a:ext cx="2346547" cy="3449424"/>
          </a:xfrm>
          <a:prstGeom prst="rect">
            <a:avLst/>
          </a:prstGeom>
          <a:solidFill>
            <a:srgbClr val="2B3951"/>
          </a:solidFill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3068450" y="9885083"/>
            <a:ext cx="1504154" cy="3008308"/>
          </a:xfrm>
          <a:prstGeom prst="rect">
            <a:avLst/>
          </a:prstGeom>
          <a:solidFill>
            <a:srgbClr val="2B3951"/>
          </a:solidFill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500007" y="10196195"/>
            <a:ext cx="1348598" cy="2697196"/>
          </a:xfrm>
          <a:prstGeom prst="rect">
            <a:avLst/>
          </a:prstGeom>
          <a:solidFill>
            <a:srgbClr val="2B3951"/>
          </a:solidFill>
        </p:spPr>
      </p:pic>
    </p:spTree>
    <p:extLst>
      <p:ext uri="{BB962C8B-B14F-4D97-AF65-F5344CB8AC3E}">
        <p14:creationId xmlns:p14="http://schemas.microsoft.com/office/powerpoint/2010/main" val="322955262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Custom 1">
      <a:dk1>
        <a:srgbClr val="2B3951"/>
      </a:dk1>
      <a:lt1>
        <a:sysClr val="window" lastClr="FFFFFF"/>
      </a:lt1>
      <a:dk2>
        <a:srgbClr val="2F255A"/>
      </a:dk2>
      <a:lt2>
        <a:srgbClr val="FFFFFF"/>
      </a:lt2>
      <a:accent1>
        <a:srgbClr val="4FCAE7"/>
      </a:accent1>
      <a:accent2>
        <a:srgbClr val="9378CC"/>
      </a:accent2>
      <a:accent3>
        <a:srgbClr val="7AD5C9"/>
      </a:accent3>
      <a:accent4>
        <a:srgbClr val="F56D50"/>
      </a:accent4>
      <a:accent5>
        <a:srgbClr val="B8E67B"/>
      </a:accent5>
      <a:accent6>
        <a:srgbClr val="76828A"/>
      </a:accent6>
      <a:hlink>
        <a:srgbClr val="FFFFFF"/>
      </a:hlink>
      <a:folHlink>
        <a:srgbClr val="4FCAE7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Black">
  <a:themeElements>
    <a:clrScheme name="Black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00A6AC"/>
      </a:accent2>
      <a:accent3>
        <a:srgbClr val="308B16"/>
      </a:accent3>
      <a:accent4>
        <a:srgbClr val="BC8027"/>
      </a:accent4>
      <a:accent5>
        <a:srgbClr val="971817"/>
      </a:accent5>
      <a:accent6>
        <a:srgbClr val="5747C1"/>
      </a:accent6>
      <a:hlink>
        <a:srgbClr val="0000FF"/>
      </a:hlink>
      <a:folHlink>
        <a:srgbClr val="FF00FF"/>
      </a:folHlink>
    </a:clrScheme>
    <a:fontScheme name="Black">
      <a:majorFont>
        <a:latin typeface="Segoe UI Semilight"/>
        <a:ea typeface="Segoe UI Semilight"/>
        <a:cs typeface="Segoe UI Semilight"/>
      </a:majorFont>
      <a:minorFont>
        <a:latin typeface="Segoe UI"/>
        <a:ea typeface="Segoe UI"/>
        <a:cs typeface="Segoe UI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825500" rtl="0" fontAlgn="auto" latinLnBrk="1" hangingPunct="0">
          <a:lnSpc>
            <a:spcPct val="90000"/>
          </a:lnSpc>
          <a:spcBef>
            <a:spcPts val="3500"/>
          </a:spcBef>
          <a:spcAft>
            <a:spcPts val="0"/>
          </a:spcAft>
          <a:buClrTx/>
          <a:buSzTx/>
          <a:buFontTx/>
          <a:buNone/>
          <a:tabLst/>
          <a:defRPr kumimoji="0" sz="45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Segoe U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8255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500" b="1" i="0" u="none" strike="noStrike" cap="none" spc="0" normalizeH="0" baseline="0">
            <a:ln>
              <a:noFill/>
            </a:ln>
            <a:solidFill>
              <a:srgbClr val="3B99D4"/>
            </a:solidFill>
            <a:effectLst/>
            <a:uFillTx/>
            <a:latin typeface="+mn-lt"/>
            <a:ea typeface="+mn-ea"/>
            <a:cs typeface="+mn-cs"/>
            <a:sym typeface="Segoe U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6168</TotalTime>
  <Words>933</Words>
  <Application>Microsoft Macintosh PowerPoint</Application>
  <PresentationFormat>Custom</PresentationFormat>
  <Paragraphs>220</Paragraphs>
  <Slides>28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43" baseType="lpstr">
      <vt:lpstr>.AppleSystemUIFont</vt:lpstr>
      <vt:lpstr>Neuzeit Grotesk</vt:lpstr>
      <vt:lpstr>Open Sans</vt:lpstr>
      <vt:lpstr>Open Sans Light</vt:lpstr>
      <vt:lpstr>Arial</vt:lpstr>
      <vt:lpstr>Avenir Roman</vt:lpstr>
      <vt:lpstr>Calibri</vt:lpstr>
      <vt:lpstr>Calibri Light</vt:lpstr>
      <vt:lpstr>Helvetica</vt:lpstr>
      <vt:lpstr>Menlo</vt:lpstr>
      <vt:lpstr>Menlo Regular</vt:lpstr>
      <vt:lpstr>Segoe UI</vt:lpstr>
      <vt:lpstr>Segoe UI Light</vt:lpstr>
      <vt:lpstr>Segoe UI Semibold</vt:lpstr>
      <vt:lpstr>Custom Design</vt:lpstr>
      <vt:lpstr>PowerPoint Presentation</vt:lpstr>
      <vt:lpstr>What to expect</vt:lpstr>
      <vt:lpstr>Presentation Fonts</vt:lpstr>
      <vt:lpstr>Presentation Fonts</vt:lpstr>
      <vt:lpstr>Presentation Fonts</vt:lpstr>
      <vt:lpstr>Code representation example</vt:lpstr>
      <vt:lpstr>Use separate slides to call out sub-snippets</vt:lpstr>
      <vt:lpstr>Evolve 2016 color palette</vt:lpstr>
      <vt:lpstr>Iconography</vt:lpstr>
      <vt:lpstr>Building blocks</vt:lpstr>
      <vt:lpstr>Chart example: vertical</vt:lpstr>
      <vt:lpstr>Chart example: horizontal</vt:lpstr>
      <vt:lpstr>Chart elements</vt:lpstr>
      <vt:lpstr>Device frames</vt:lpstr>
      <vt:lpstr>Device frames</vt:lpstr>
      <vt:lpstr>Device frames</vt:lpstr>
      <vt:lpstr>Device frames</vt:lpstr>
      <vt:lpstr>Using quality images</vt:lpstr>
      <vt:lpstr>Finding good quality images</vt:lpstr>
      <vt:lpstr>Replacing images in devices</vt:lpstr>
      <vt:lpstr>Cropping images</vt:lpstr>
      <vt:lpstr>Test cloud and games</vt:lpstr>
      <vt:lpstr>Test cloud and games</vt:lpstr>
      <vt:lpstr>Test cloud and games</vt:lpstr>
      <vt:lpstr>I want to test games!</vt:lpstr>
      <vt:lpstr>Locale settings</vt:lpstr>
      <vt:lpstr>Why?</vt:lpstr>
      <vt:lpstr>Why?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Guidelines</dc:title>
  <dc:creator>varief</dc:creator>
  <cp:lastModifiedBy>Andrew Revell</cp:lastModifiedBy>
  <cp:revision>265</cp:revision>
  <cp:lastPrinted>2015-12-14T23:08:45Z</cp:lastPrinted>
  <dcterms:modified xsi:type="dcterms:W3CDTF">2019-07-29T18:55:31Z</dcterms:modified>
</cp:coreProperties>
</file>